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8" r:id="rId2"/>
    <p:sldMasterId id="2147483725" r:id="rId3"/>
    <p:sldMasterId id="2147483703" r:id="rId4"/>
    <p:sldMasterId id="2147483714" r:id="rId5"/>
  </p:sldMasterIdLst>
  <p:notesMasterIdLst>
    <p:notesMasterId r:id="rId27"/>
  </p:notesMasterIdLst>
  <p:handoutMasterIdLst>
    <p:handoutMasterId r:id="rId28"/>
  </p:handoutMasterIdLst>
  <p:sldIdLst>
    <p:sldId id="405" r:id="rId6"/>
    <p:sldId id="437" r:id="rId7"/>
    <p:sldId id="440" r:id="rId8"/>
    <p:sldId id="439" r:id="rId9"/>
    <p:sldId id="438" r:id="rId10"/>
    <p:sldId id="401" r:id="rId11"/>
    <p:sldId id="392" r:id="rId12"/>
    <p:sldId id="343" r:id="rId13"/>
    <p:sldId id="345" r:id="rId14"/>
    <p:sldId id="382" r:id="rId15"/>
    <p:sldId id="441" r:id="rId16"/>
    <p:sldId id="442" r:id="rId17"/>
    <p:sldId id="388" r:id="rId18"/>
    <p:sldId id="408" r:id="rId19"/>
    <p:sldId id="443" r:id="rId20"/>
    <p:sldId id="444" r:id="rId21"/>
    <p:sldId id="407" r:id="rId22"/>
    <p:sldId id="446" r:id="rId23"/>
    <p:sldId id="348" r:id="rId24"/>
    <p:sldId id="404" r:id="rId25"/>
    <p:sldId id="413" r:id="rId26"/>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newables Now" id="{0FCB2F21-CD8F-0644-ADA1-5E1ECB0628F7}">
          <p14:sldIdLst/>
        </p14:section>
        <p14:section name="Title Page" id="{939CE8BE-0009-3548-8B83-969A076E7FA7}">
          <p14:sldIdLst>
            <p14:sldId id="405"/>
          </p14:sldIdLst>
        </p14:section>
        <p14:section name="Introduction" id="{CF5A6204-17A1-B341-8447-303C43925F0B}">
          <p14:sldIdLst>
            <p14:sldId id="437"/>
            <p14:sldId id="440"/>
            <p14:sldId id="439"/>
          </p14:sldIdLst>
        </p14:section>
        <p14:section name="Chapter 1" id="{39AA4723-CAED-4AB8-8790-82E6D27ADE08}">
          <p14:sldIdLst>
            <p14:sldId id="438"/>
            <p14:sldId id="401"/>
            <p14:sldId id="392"/>
            <p14:sldId id="343"/>
            <p14:sldId id="345"/>
            <p14:sldId id="382"/>
            <p14:sldId id="441"/>
          </p14:sldIdLst>
        </p14:section>
        <p14:section name="Chapter 2" id="{EEA2D841-7A3E-42B3-8D4C-CAA4F3CFC390}">
          <p14:sldIdLst>
            <p14:sldId id="442"/>
            <p14:sldId id="388"/>
            <p14:sldId id="408"/>
            <p14:sldId id="443"/>
            <p14:sldId id="444"/>
            <p14:sldId id="407"/>
            <p14:sldId id="446"/>
          </p14:sldIdLst>
        </p14:section>
        <p14:section name="Chapter 3" id="{A7BBB750-A46C-465C-8436-20136F42D436}">
          <p14:sldIdLst>
            <p14:sldId id="348"/>
            <p14:sldId id="404"/>
            <p14:sldId id="413"/>
          </p14:sldIdLst>
        </p14:section>
        <p14:section name="Sign Off" id="{668F06DF-F239-534A-9976-AA976F1AEA76}">
          <p14:sldIdLst/>
        </p14:section>
      </p14:sectionLst>
    </p:ext>
    <p:ext uri="{EFAFB233-063F-42B5-8137-9DF3F51BA10A}">
      <p15:sldGuideLst xmlns:p15="http://schemas.microsoft.com/office/powerpoint/2012/main">
        <p15:guide id="3" orient="horz" pos="940" userDrawn="1">
          <p15:clr>
            <a:srgbClr val="A4A3A4"/>
          </p15:clr>
        </p15:guide>
        <p15:guide id="5" orient="horz" pos="2845" userDrawn="1">
          <p15:clr>
            <a:srgbClr val="A4A3A4"/>
          </p15:clr>
        </p15:guide>
        <p15:guide id="6" pos="363" userDrawn="1">
          <p15:clr>
            <a:srgbClr val="A4A3A4"/>
          </p15:clr>
        </p15:guide>
        <p15:guide id="7" orient="horz" pos="667" userDrawn="1">
          <p15:clr>
            <a:srgbClr val="A4A3A4"/>
          </p15:clr>
        </p15:guide>
        <p15:guide id="8" orient="horz" pos="23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Rana Adib" initials="RA" lastIdx="30" clrIdx="1">
    <p:extLst>
      <p:ext uri="{19B8F6BF-5375-455C-9EA6-DF929625EA0E}">
        <p15:presenceInfo xmlns:p15="http://schemas.microsoft.com/office/powerpoint/2012/main" userId="S-1-5-21-105422770-3925311859-3175272333-2314" providerId="AD"/>
      </p:ext>
    </p:extLst>
  </p:cmAuthor>
  <p:cmAuthor id="3" name="Duncan Gibb" initials="DG" lastIdx="23" clrIdx="2">
    <p:extLst>
      <p:ext uri="{19B8F6BF-5375-455C-9EA6-DF929625EA0E}">
        <p15:presenceInfo xmlns:p15="http://schemas.microsoft.com/office/powerpoint/2012/main" userId="Duncan Gibb" providerId="None"/>
      </p:ext>
    </p:extLst>
  </p:cmAuthor>
  <p:cmAuthor id="4" name="Thomas Andre" initials="TA" lastIdx="7" clrIdx="3">
    <p:extLst>
      <p:ext uri="{19B8F6BF-5375-455C-9EA6-DF929625EA0E}">
        <p15:presenceInfo xmlns:p15="http://schemas.microsoft.com/office/powerpoint/2012/main" userId="S-1-5-21-105422770-3925311859-3175272333-6119" providerId="AD"/>
      </p:ext>
    </p:extLst>
  </p:cmAuthor>
  <p:cmAuthor id="5" name="Laura Williamson" initials="LW" lastIdx="4" clrIdx="4">
    <p:extLst>
      <p:ext uri="{19B8F6BF-5375-455C-9EA6-DF929625EA0E}">
        <p15:presenceInfo xmlns:p15="http://schemas.microsoft.com/office/powerpoint/2012/main" userId="S::laura.williamson@un.org::17a89c58-b6f4-474f-9b15-258d891adf83" providerId="AD"/>
      </p:ext>
    </p:extLst>
  </p:cmAuthor>
  <p:cmAuthor id="6" name="David Weeks" initials="DW" lastIdx="1" clrIdx="5">
    <p:extLst>
      <p:ext uri="{19B8F6BF-5375-455C-9EA6-DF929625EA0E}">
        <p15:presenceInfo xmlns:p15="http://schemas.microsoft.com/office/powerpoint/2012/main" userId="S::dweeks@weeksde.onmicrosoft.com::7635d2d0-b6d7-497c-8e05-68b61543f8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E8"/>
    <a:srgbClr val="2E5062"/>
    <a:srgbClr val="FF61D8"/>
    <a:srgbClr val="FF24D7"/>
    <a:srgbClr val="FEC400"/>
    <a:srgbClr val="00A4B0"/>
    <a:srgbClr val="4996D2"/>
    <a:srgbClr val="EF6C05"/>
    <a:srgbClr val="374C61"/>
    <a:srgbClr val="294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3636" autoAdjust="0"/>
  </p:normalViewPr>
  <p:slideViewPr>
    <p:cSldViewPr snapToGrid="0" snapToObjects="1">
      <p:cViewPr varScale="1">
        <p:scale>
          <a:sx n="98" d="100"/>
          <a:sy n="98" d="100"/>
        </p:scale>
        <p:origin x="1332" y="72"/>
      </p:cViewPr>
      <p:guideLst>
        <p:guide orient="horz" pos="940"/>
        <p:guide orient="horz" pos="2845"/>
        <p:guide pos="363"/>
        <p:guide orient="horz" pos="667"/>
        <p:guide orient="horz" pos="234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2"/>
    </p:cViewPr>
  </p:sorterViewPr>
  <p:notesViewPr>
    <p:cSldViewPr snapToGrid="0" snapToObjects="1" showGuide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B6F612F2-EA60-0042-B8E1-6D6615DDCD8C}"/>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xmlns="" id="{93A008A0-A2E3-BB46-A1FB-F9F3D58812C9}"/>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3BE2EA3-0350-544D-8F11-1292E8429C4B}" type="datetimeFigureOut">
              <a:rPr lang="de-DE" smtClean="0"/>
              <a:t>14.07.2020</a:t>
            </a:fld>
            <a:endParaRPr lang="de-DE"/>
          </a:p>
        </p:txBody>
      </p:sp>
      <p:sp>
        <p:nvSpPr>
          <p:cNvPr id="4" name="Fußzeilenplatzhalter 3">
            <a:extLst>
              <a:ext uri="{FF2B5EF4-FFF2-40B4-BE49-F238E27FC236}">
                <a16:creationId xmlns:a16="http://schemas.microsoft.com/office/drawing/2014/main" xmlns="" id="{1EEB66AE-A4C8-D040-A960-C6495B7D0B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xmlns="" id="{94001518-C76C-154F-8186-122AEF0FD72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CEF09AA-A610-7743-8682-E83C3796E955}" type="slidenum">
              <a:rPr lang="de-DE" smtClean="0"/>
              <a:t>‹#›</a:t>
            </a:fld>
            <a:endParaRPr lang="de-DE"/>
          </a:p>
        </p:txBody>
      </p:sp>
    </p:spTree>
    <p:extLst>
      <p:ext uri="{BB962C8B-B14F-4D97-AF65-F5344CB8AC3E}">
        <p14:creationId xmlns:p14="http://schemas.microsoft.com/office/powerpoint/2010/main" val="4141593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EFFBD27E-9A93-AB49-A213-D5DE364457F0}" type="datetimeFigureOut">
              <a:rPr lang="de-DE" smtClean="0"/>
              <a:t>14.07.2020</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71C65B-52EE-B542-8564-D111C371273B}" type="slidenum">
              <a:rPr lang="de-DE" smtClean="0"/>
              <a:t>‹#›</a:t>
            </a:fld>
            <a:endParaRPr lang="de-DE"/>
          </a:p>
        </p:txBody>
      </p:sp>
    </p:spTree>
    <p:extLst>
      <p:ext uri="{BB962C8B-B14F-4D97-AF65-F5344CB8AC3E}">
        <p14:creationId xmlns:p14="http://schemas.microsoft.com/office/powerpoint/2010/main" val="108181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1</a:t>
            </a:fld>
            <a:endParaRPr lang="de-DE"/>
          </a:p>
        </p:txBody>
      </p:sp>
    </p:spTree>
    <p:extLst>
      <p:ext uri="{BB962C8B-B14F-4D97-AF65-F5344CB8AC3E}">
        <p14:creationId xmlns:p14="http://schemas.microsoft.com/office/powerpoint/2010/main" val="413013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594" indent="-104594">
              <a:buFont typeface="Arial" panose="020B0604020202020204" pitchFamily="34" charset="0"/>
              <a:buChar char="•"/>
            </a:pPr>
            <a:r>
              <a:rPr lang="en-US" dirty="0"/>
              <a:t>Costs for solar PV and CSP as well as onshore and offshore wind have fallen sharply over the past decade </a:t>
            </a:r>
          </a:p>
          <a:p>
            <a:pPr marL="104594" indent="-104594">
              <a:buFont typeface="Arial" panose="020B0604020202020204" pitchFamily="34" charset="0"/>
              <a:buChar char="•"/>
            </a:pPr>
            <a:r>
              <a:rPr lang="en-US" dirty="0"/>
              <a:t>Between 2010 and 2019, the global weighted average LCOE of commissioned projects fell 13% for bio-power, 29% for offshore wind power, 39% for onshore wind power, 47% for CSP and a precipitous 82% for solar PV </a:t>
            </a:r>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11</a:t>
            </a:fld>
            <a:endParaRPr lang="de-DE"/>
          </a:p>
        </p:txBody>
      </p:sp>
    </p:spTree>
    <p:extLst>
      <p:ext uri="{BB962C8B-B14F-4D97-AF65-F5344CB8AC3E}">
        <p14:creationId xmlns:p14="http://schemas.microsoft.com/office/powerpoint/2010/main" val="209439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4594" indent="-104594">
              <a:buFont typeface="Arial" panose="020B0604020202020204" pitchFamily="34" charset="0"/>
              <a:buChar char="•"/>
            </a:pPr>
            <a:r>
              <a:rPr lang="en-GB" dirty="0"/>
              <a:t>Modern renewable energy </a:t>
            </a:r>
            <a:r>
              <a:rPr lang="en-GB" b="0" dirty="0"/>
              <a:t>accounted for </a:t>
            </a:r>
            <a:r>
              <a:rPr lang="en-GB" dirty="0"/>
              <a:t>11% </a:t>
            </a:r>
            <a:r>
              <a:rPr lang="en-GB" b="0" dirty="0"/>
              <a:t>of final energy demand in 2018. </a:t>
            </a:r>
            <a:r>
              <a:rPr lang="en-GB" dirty="0"/>
              <a:t>Increase from 9.6% in 2013.</a:t>
            </a:r>
          </a:p>
          <a:p>
            <a:pPr marL="383509" lvl="1" indent="-104594">
              <a:buFont typeface="Arial" panose="020B0604020202020204" pitchFamily="34" charset="0"/>
              <a:buChar char="•"/>
            </a:pPr>
            <a:endParaRPr lang="en-GB" b="0" dirty="0"/>
          </a:p>
          <a:p>
            <a:pPr marL="104594" indent="-104594">
              <a:buFont typeface="Arial" panose="020B0604020202020204" pitchFamily="34" charset="0"/>
              <a:buChar char="•"/>
            </a:pPr>
            <a:r>
              <a:rPr lang="en-GB" b="0" dirty="0"/>
              <a:t>Renewable electricity covered 5.7% of final energy, modern renewable heat 4.3% and transport biofuels 1%.</a:t>
            </a:r>
          </a:p>
        </p:txBody>
      </p:sp>
      <p:sp>
        <p:nvSpPr>
          <p:cNvPr id="4" name="Foliennummernplatzhalter 3"/>
          <p:cNvSpPr>
            <a:spLocks noGrp="1"/>
          </p:cNvSpPr>
          <p:nvPr>
            <p:ph type="sldNum" sz="quarter" idx="5"/>
          </p:nvPr>
        </p:nvSpPr>
        <p:spPr/>
        <p:txBody>
          <a:bodyPr/>
          <a:lstStyle/>
          <a:p>
            <a:fld id="{3571C65B-52EE-B542-8564-D111C371273B}" type="slidenum">
              <a:rPr lang="de-DE" smtClean="0"/>
              <a:t>12</a:t>
            </a:fld>
            <a:endParaRPr lang="de-DE"/>
          </a:p>
        </p:txBody>
      </p:sp>
    </p:spTree>
    <p:extLst>
      <p:ext uri="{BB962C8B-B14F-4D97-AF65-F5344CB8AC3E}">
        <p14:creationId xmlns:p14="http://schemas.microsoft.com/office/powerpoint/2010/main" val="189151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Over half </a:t>
            </a:r>
            <a:r>
              <a:rPr lang="en-GB" b="0" dirty="0"/>
              <a:t>of final energy demand is from the heating and cooling sector</a:t>
            </a:r>
          </a:p>
          <a:p>
            <a:pPr marL="628650" lvl="1" indent="-171450">
              <a:buFont typeface="Arial" panose="020B0604020202020204" pitchFamily="34" charset="0"/>
              <a:buChar char="•"/>
            </a:pPr>
            <a:r>
              <a:rPr lang="en-GB" b="0" dirty="0"/>
              <a:t>10.1% of this demand is supplied by renewable energy</a:t>
            </a:r>
            <a:endParaRPr lang="en-GB" dirty="0"/>
          </a:p>
          <a:p>
            <a:pPr marL="171450" indent="-171450">
              <a:buFont typeface="Arial" panose="020B0604020202020204" pitchFamily="34" charset="0"/>
              <a:buChar char="•"/>
            </a:pPr>
            <a:r>
              <a:rPr lang="en-GB" dirty="0"/>
              <a:t>32% </a:t>
            </a:r>
            <a:r>
              <a:rPr lang="en-GB" b="0" dirty="0"/>
              <a:t>of final energy demand is for transport end-uses</a:t>
            </a:r>
          </a:p>
          <a:p>
            <a:pPr marL="628650" lvl="1" indent="-171450">
              <a:buFont typeface="Arial" panose="020B0604020202020204" pitchFamily="34" charset="0"/>
              <a:buChar char="•"/>
            </a:pPr>
            <a:r>
              <a:rPr lang="en-GB" dirty="0"/>
              <a:t>Just over </a:t>
            </a:r>
            <a:r>
              <a:rPr lang="en-GB" b="0" dirty="0"/>
              <a:t>3% is renewable and primarily met by biofuels</a:t>
            </a:r>
            <a:endParaRPr lang="en-GB" dirty="0"/>
          </a:p>
          <a:p>
            <a:pPr marL="628650" lvl="1" indent="-171450">
              <a:buFont typeface="Arial" panose="020B0604020202020204" pitchFamily="34" charset="0"/>
              <a:buChar char="•"/>
            </a:pPr>
            <a:r>
              <a:rPr lang="en-GB" b="0" dirty="0"/>
              <a:t>Renewable electricity still plays a small role</a:t>
            </a:r>
            <a:endParaRPr lang="en-GB" dirty="0"/>
          </a:p>
          <a:p>
            <a:pPr marL="171450" indent="-171450">
              <a:buFont typeface="Arial" panose="020B0604020202020204" pitchFamily="34" charset="0"/>
              <a:buChar char="•"/>
            </a:pPr>
            <a:r>
              <a:rPr lang="en-GB" b="0" dirty="0"/>
              <a:t>Around </a:t>
            </a:r>
            <a:r>
              <a:rPr lang="en-GB" dirty="0"/>
              <a:t>26%</a:t>
            </a:r>
            <a:r>
              <a:rPr lang="en-GB" b="0" dirty="0"/>
              <a:t> of power demand was renewable</a:t>
            </a:r>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13</a:t>
            </a:fld>
            <a:endParaRPr lang="de-DE"/>
          </a:p>
        </p:txBody>
      </p:sp>
    </p:spTree>
    <p:extLst>
      <p:ext uri="{BB962C8B-B14F-4D97-AF65-F5344CB8AC3E}">
        <p14:creationId xmlns:p14="http://schemas.microsoft.com/office/powerpoint/2010/main" val="424869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Upfront capital cost (heat pumps, solar thermal) vs. FF options – policies still exist that support gas boiler replacement.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FF subsidies and carbon tax are important 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 availability (bioenergy, solar thermal, geothermal)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need supply chains and infrastructure (</a:t>
            </a:r>
            <a:r>
              <a:rPr lang="en-US" sz="1200" kern="1200" dirty="0" err="1">
                <a:solidFill>
                  <a:schemeClr val="tx1"/>
                </a:solidFill>
                <a:effectLst/>
                <a:latin typeface="+mn-lt"/>
                <a:ea typeface="+mn-ea"/>
                <a:cs typeface="+mn-cs"/>
              </a:rPr>
              <a:t>DHC+storage</a:t>
            </a:r>
            <a:r>
              <a:rPr lang="en-US" sz="1200" kern="1200" dirty="0">
                <a:solidFill>
                  <a:schemeClr val="tx1"/>
                </a:solidFill>
                <a:effectLst/>
                <a:latin typeface="+mn-lt"/>
                <a:ea typeface="+mn-ea"/>
                <a:cs typeface="+mn-cs"/>
              </a:rPr>
              <a:t>) to distribute renewable heat in urban areas</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Lack of supportive regulatory framework developments on support policy (number of heating policies has not increased since 2017)</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Renewable hydrogen needed for high-temperature industrial processes</a:t>
            </a:r>
          </a:p>
          <a:p>
            <a:pPr marL="171450" indent="-171450">
              <a:buFont typeface="Arial" panose="020B0604020202020204" pitchFamily="34" charset="0"/>
              <a:buChar char="•"/>
            </a:pP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de-DE" sz="1200" kern="1200" dirty="0">
              <a:solidFill>
                <a:schemeClr val="tx1"/>
              </a:solidFill>
              <a:effectLst/>
              <a:latin typeface="+mn-lt"/>
              <a:ea typeface="+mn-ea"/>
              <a:cs typeface="+mn-cs"/>
            </a:endParaRPr>
          </a:p>
          <a:p>
            <a:pPr marL="0" indent="0">
              <a:buFont typeface="Arial" panose="020B0604020202020204" pitchFamily="34" charset="0"/>
              <a:buNone/>
            </a:pPr>
            <a:r>
              <a:rPr lang="de-DE" sz="1200" b="1" kern="1200" dirty="0">
                <a:solidFill>
                  <a:schemeClr val="tx1"/>
                </a:solidFill>
                <a:effectLst/>
                <a:latin typeface="+mn-lt"/>
                <a:ea typeface="+mn-ea"/>
                <a:cs typeface="+mn-cs"/>
              </a:rPr>
              <a:t>Highlights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Bans on some type of fossil fuel heating in buildings in planning/implemented in 5 countries (Austria, Norway, Poland, Germany, UK, Netherlands)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these apply mainly to new buildings and vary depending on oil ban or gas ban. Also: Vienna, Berkeley and Montreal on sub-national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Net zero energy buildings are gaining momentum. ”Zero Carbon Buildings For All” </a:t>
            </a:r>
            <a:r>
              <a:rPr lang="en-US" sz="1200" kern="1200" dirty="0" err="1">
                <a:solidFill>
                  <a:schemeClr val="tx1"/>
                </a:solidFill>
                <a:effectLst/>
                <a:latin typeface="+mn-lt"/>
                <a:ea typeface="+mn-ea"/>
                <a:cs typeface="+mn-cs"/>
              </a:rPr>
              <a:t>initiave</a:t>
            </a:r>
            <a:r>
              <a:rPr lang="en-US" sz="1200" kern="1200" dirty="0">
                <a:solidFill>
                  <a:schemeClr val="tx1"/>
                </a:solidFill>
                <a:effectLst/>
                <a:latin typeface="+mn-lt"/>
                <a:ea typeface="+mn-ea"/>
                <a:cs typeface="+mn-cs"/>
              </a:rPr>
              <a:t> was launched in 2019.</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 Renewable electricity for heat. Sales of heat pumps have grown in US, in Europe, in China and in Japan. Technology costs need to come down and regulatory framework for time-of-us electricity (flexibilty) are needed.</a:t>
            </a:r>
            <a:endParaRPr lang="en-US" b="1" dirty="0"/>
          </a:p>
        </p:txBody>
      </p:sp>
      <p:sp>
        <p:nvSpPr>
          <p:cNvPr id="4" name="Slide Number Placeholder 3"/>
          <p:cNvSpPr>
            <a:spLocks noGrp="1"/>
          </p:cNvSpPr>
          <p:nvPr>
            <p:ph type="sldNum" sz="quarter" idx="5"/>
          </p:nvPr>
        </p:nvSpPr>
        <p:spPr/>
        <p:txBody>
          <a:bodyPr/>
          <a:lstStyle/>
          <a:p>
            <a:fld id="{3571C65B-52EE-B542-8564-D111C371273B}" type="slidenum">
              <a:rPr lang="de-DE" smtClean="0"/>
              <a:t>14</a:t>
            </a:fld>
            <a:endParaRPr lang="de-DE"/>
          </a:p>
        </p:txBody>
      </p:sp>
    </p:spTree>
    <p:extLst>
      <p:ext uri="{BB962C8B-B14F-4D97-AF65-F5344CB8AC3E}">
        <p14:creationId xmlns:p14="http://schemas.microsoft.com/office/powerpoint/2010/main" val="3156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4594" indent="-104594">
              <a:buFont typeface="Arial" panose="020B0604020202020204" pitchFamily="34" charset="0"/>
              <a:buChar char="•"/>
            </a:pPr>
            <a:r>
              <a:rPr lang="en-US" dirty="0"/>
              <a:t>The buildings sector consumes around one-third of final energy.</a:t>
            </a:r>
          </a:p>
          <a:p>
            <a:pPr marL="104594" indent="-104594">
              <a:buFont typeface="Arial" panose="020B0604020202020204" pitchFamily="34" charset="0"/>
              <a:buChar char="•"/>
            </a:pPr>
            <a:r>
              <a:rPr lang="en-US" dirty="0"/>
              <a:t>Energy use in the sector is growing at around 1% per year – increases in population and building floor area overcome gains in energy efficiency.</a:t>
            </a:r>
          </a:p>
        </p:txBody>
      </p:sp>
      <p:sp>
        <p:nvSpPr>
          <p:cNvPr id="4" name="Foliennummernplatzhalter 3"/>
          <p:cNvSpPr>
            <a:spLocks noGrp="1"/>
          </p:cNvSpPr>
          <p:nvPr>
            <p:ph type="sldNum" sz="quarter" idx="5"/>
          </p:nvPr>
        </p:nvSpPr>
        <p:spPr/>
        <p:txBody>
          <a:bodyPr/>
          <a:lstStyle/>
          <a:p>
            <a:fld id="{3571C65B-52EE-B542-8564-D111C371273B}" type="slidenum">
              <a:rPr lang="de-DE" smtClean="0"/>
              <a:t>15</a:t>
            </a:fld>
            <a:endParaRPr lang="de-DE"/>
          </a:p>
        </p:txBody>
      </p:sp>
    </p:spTree>
    <p:extLst>
      <p:ext uri="{BB962C8B-B14F-4D97-AF65-F5344CB8AC3E}">
        <p14:creationId xmlns:p14="http://schemas.microsoft.com/office/powerpoint/2010/main" val="2038105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4594" indent="-104594">
              <a:buFont typeface="Arial" panose="020B0604020202020204" pitchFamily="34" charset="0"/>
              <a:buChar char="•"/>
            </a:pPr>
            <a:r>
              <a:rPr lang="en-US" dirty="0"/>
              <a:t>77% of final energy demand in buildings is for heating and cooling energy uses.</a:t>
            </a:r>
          </a:p>
          <a:p>
            <a:pPr marL="104594" indent="-104594">
              <a:buFont typeface="Arial" panose="020B0604020202020204" pitchFamily="34" charset="0"/>
              <a:buChar char="•"/>
            </a:pPr>
            <a:r>
              <a:rPr lang="en-US" sz="800" dirty="0"/>
              <a:t>Total heating and cooling demand has grown slowly (0.6% annually since 2010), although energy used for cooling (around 6% of building energy</a:t>
            </a:r>
            <a:br>
              <a:rPr lang="en-US" sz="800" dirty="0"/>
            </a:br>
            <a:r>
              <a:rPr lang="en-US" sz="800" dirty="0"/>
              <a:t>consumption) – the fastest growing energy end-use in buildings – rose 4% per year between 2010 and 2018.</a:t>
            </a:r>
            <a:r>
              <a:rPr lang="en-US" dirty="0"/>
              <a:t> </a:t>
            </a:r>
          </a:p>
          <a:p>
            <a:pPr marL="104594" indent="-104594">
              <a:buFont typeface="Arial" panose="020B0604020202020204" pitchFamily="34" charset="0"/>
              <a:buChar char="•"/>
            </a:pPr>
            <a:r>
              <a:rPr lang="en-US" dirty="0"/>
              <a:t>Bioenergy use for H&amp;C in buildings has remained stable as bio-heat consumption has grown at the same rate as building heat demand.</a:t>
            </a:r>
          </a:p>
          <a:p>
            <a:pPr marL="104594" indent="-104594">
              <a:buFont typeface="Arial" panose="020B0604020202020204" pitchFamily="34" charset="0"/>
              <a:buChar char="•"/>
            </a:pPr>
            <a:r>
              <a:rPr lang="en-US" dirty="0"/>
              <a:t>The use of renewable electricity for heat in buildings is growing rapidly (5.3% per year).</a:t>
            </a:r>
          </a:p>
          <a:p>
            <a:pPr marL="104594" indent="-104594">
              <a:buFont typeface="Arial" panose="020B0604020202020204" pitchFamily="34" charset="0"/>
              <a:buChar char="•"/>
            </a:pPr>
            <a:r>
              <a:rPr lang="en-US" dirty="0"/>
              <a:t>The share of renewable electricity for heat grew from 2% in 2010 to 3% in 2018.</a:t>
            </a:r>
          </a:p>
          <a:p>
            <a:pPr marL="104594" indent="-104594">
              <a:buFont typeface="Arial" panose="020B0604020202020204" pitchFamily="34" charset="0"/>
              <a:buChar char="•"/>
            </a:pPr>
            <a:r>
              <a:rPr lang="en-US" dirty="0"/>
              <a:t>Solar heat and geothermal use have also grown quickly, though starting from a small  base.</a:t>
            </a:r>
          </a:p>
          <a:p>
            <a:pPr marL="104594" indent="-104594">
              <a:buFont typeface="Arial" panose="020B0604020202020204" pitchFamily="34" charset="0"/>
              <a:buChar char="•"/>
            </a:pPr>
            <a:endParaRPr lang="en-GB" b="0" dirty="0"/>
          </a:p>
        </p:txBody>
      </p:sp>
      <p:sp>
        <p:nvSpPr>
          <p:cNvPr id="4" name="Foliennummernplatzhalter 3"/>
          <p:cNvSpPr>
            <a:spLocks noGrp="1"/>
          </p:cNvSpPr>
          <p:nvPr>
            <p:ph type="sldNum" sz="quarter" idx="5"/>
          </p:nvPr>
        </p:nvSpPr>
        <p:spPr/>
        <p:txBody>
          <a:bodyPr/>
          <a:lstStyle/>
          <a:p>
            <a:fld id="{3571C65B-52EE-B542-8564-D111C371273B}" type="slidenum">
              <a:rPr lang="de-DE" smtClean="0"/>
              <a:t>16</a:t>
            </a:fld>
            <a:endParaRPr lang="de-DE"/>
          </a:p>
        </p:txBody>
      </p:sp>
    </p:spTree>
    <p:extLst>
      <p:ext uri="{BB962C8B-B14F-4D97-AF65-F5344CB8AC3E}">
        <p14:creationId xmlns:p14="http://schemas.microsoft.com/office/powerpoint/2010/main" val="929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Exploding demand growth (approximately equivalent to the growth in power and heating combined), coupled with the sector been almost entirely reliant on fossil fuels (nearly 97%). Growth driven mostly by developing and emerging countries, and also the trend toward larger vehicles.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Lack of a strong policy support: no new countries have adopted Biofuel blend mandates since 2017 (70), blending mandates typically at low levels, no new countries have adopted fuel economy standards since 2017 (37), only five countries had fuel economy standards for </a:t>
            </a:r>
            <a:r>
              <a:rPr lang="en-US" sz="1200" b="1" kern="1200" dirty="0">
                <a:solidFill>
                  <a:schemeClr val="tx1"/>
                </a:solidFill>
                <a:effectLst/>
                <a:latin typeface="+mn-lt"/>
                <a:ea typeface="+mn-ea"/>
                <a:cs typeface="+mn-cs"/>
              </a:rPr>
              <a:t>trucks</a:t>
            </a:r>
            <a:r>
              <a:rPr lang="en-US" sz="1200" kern="1200" dirty="0">
                <a:solidFill>
                  <a:schemeClr val="tx1"/>
                </a:solidFill>
                <a:effectLst/>
                <a:latin typeface="+mn-lt"/>
                <a:ea typeface="+mn-ea"/>
                <a:cs typeface="+mn-cs"/>
              </a:rPr>
              <a:t>, lasting reputation of unsustainable biofuels.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nine countries have advanced biofuel blend mandates, 17 countries have advanced Biofuel blending targets – almost all in single digits; relatively high costs and slow developments in advanced Biofuels and renewable </a:t>
            </a:r>
            <a:r>
              <a:rPr lang="en-US" sz="1200" kern="1200" dirty="0" err="1">
                <a:solidFill>
                  <a:schemeClr val="tx1"/>
                </a:solidFill>
                <a:effectLst/>
                <a:latin typeface="+mn-lt"/>
                <a:ea typeface="+mn-ea"/>
                <a:cs typeface="+mn-cs"/>
              </a:rPr>
              <a:t>Electrofuels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Ongoing fossil fuels subsidies.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Limited options for </a:t>
            </a:r>
            <a:r>
              <a:rPr lang="en-US" sz="1200" b="1" kern="1200" dirty="0">
                <a:solidFill>
                  <a:schemeClr val="tx1"/>
                </a:solidFill>
                <a:effectLst/>
                <a:latin typeface="+mn-lt"/>
                <a:ea typeface="+mn-ea"/>
                <a:cs typeface="+mn-cs"/>
              </a:rPr>
              <a:t>aviation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shipping</a:t>
            </a:r>
            <a:r>
              <a:rPr lang="en-US" sz="1200" kern="1200" dirty="0">
                <a:solidFill>
                  <a:schemeClr val="tx1"/>
                </a:solidFill>
                <a:effectLst/>
                <a:latin typeface="+mn-lt"/>
                <a:ea typeface="+mn-ea"/>
                <a:cs typeface="+mn-cs"/>
              </a:rPr>
              <a:t>; only eight airports have regular distribution of biofuels.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 highlights: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private sector has expanded its efforts on renewables across all transport modes, including new mobility services – both in biofuels and renewable-powered electric vehicles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international maritime organization agreed to stricter efficiency targets and new fuel and emission standards. Some shipping companies in Scandinavia agreed to use LBG, while trials began on using ammonia as a shipping fuel.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Four new ports joined the world ports climate action program (11 total), while other ports also have committed to </a:t>
            </a:r>
            <a:r>
              <a:rPr lang="en-US" sz="1200" kern="1200" dirty="0" err="1">
                <a:solidFill>
                  <a:schemeClr val="tx1"/>
                </a:solidFill>
                <a:effectLst/>
                <a:latin typeface="+mn-lt"/>
                <a:ea typeface="+mn-ea"/>
                <a:cs typeface="+mn-cs"/>
              </a:rPr>
              <a:t>Decarbonising</a:t>
            </a:r>
            <a:r>
              <a:rPr lang="en-US" sz="1200" kern="1200" dirty="0">
                <a:solidFill>
                  <a:schemeClr val="tx1"/>
                </a:solidFill>
                <a:effectLst/>
                <a:latin typeface="+mn-lt"/>
                <a:ea typeface="+mn-ea"/>
                <a:cs typeface="+mn-cs"/>
              </a:rPr>
              <a:t> (e.g. port of Houston).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Finland adopted a 30% biofuel target for aviation. New taxes were adopted to discourage air travel (e.g. in France and Germany) with proceeds going to lower carbon modes. Eight more member states of the international civil aviation organization submitted state action plans (119 total) to support the production and use of sustainable alternative aviation fuels.</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The European Union developed the first ever emissions standards for trucks.</a:t>
            </a:r>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17</a:t>
            </a:fld>
            <a:endParaRPr lang="de-DE"/>
          </a:p>
        </p:txBody>
      </p:sp>
    </p:spTree>
    <p:extLst>
      <p:ext uri="{BB962C8B-B14F-4D97-AF65-F5344CB8AC3E}">
        <p14:creationId xmlns:p14="http://schemas.microsoft.com/office/powerpoint/2010/main" val="204184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594" indent="-104594">
              <a:buFont typeface="Arial" panose="020B0604020202020204" pitchFamily="34" charset="0"/>
              <a:buChar char="•"/>
            </a:pPr>
            <a:r>
              <a:rPr lang="en-US" dirty="0"/>
              <a:t>The stock of electric cars (passenger EVs) increased 40% in 2019, up more than 2 million from 2018.</a:t>
            </a:r>
            <a:endParaRPr lang="en-GB" b="0" dirty="0">
              <a:solidFill>
                <a:srgbClr val="FF0000"/>
              </a:solidFill>
            </a:endParaRPr>
          </a:p>
          <a:p>
            <a:pPr marL="104594" indent="-104594">
              <a:buFont typeface="Arial" panose="020B0604020202020204" pitchFamily="34" charset="0"/>
              <a:buChar char="•"/>
            </a:pPr>
            <a:r>
              <a:rPr lang="en-US" dirty="0"/>
              <a:t>Growth was lower than in 2018, when 2.2 million of the vehicles were sold and the global stock jumped 63% over the previous year</a:t>
            </a:r>
            <a:endParaRPr lang="en-GB" b="0" dirty="0">
              <a:solidFill>
                <a:srgbClr val="FF0000"/>
              </a:solidFill>
            </a:endParaRPr>
          </a:p>
          <a:p>
            <a:pPr marL="104594" indent="-104594">
              <a:buFont typeface="Arial" panose="020B0604020202020204" pitchFamily="34" charset="0"/>
              <a:buChar char="•"/>
            </a:pPr>
            <a:r>
              <a:rPr lang="en-US" dirty="0"/>
              <a:t>In 2019, electric cars still comprised only a small share of all passenger vehicles, at just 0.6% of the global stock.</a:t>
            </a:r>
          </a:p>
          <a:p>
            <a:pPr marL="104594" indent="-104594">
              <a:buFont typeface="Arial" panose="020B0604020202020204" pitchFamily="34" charset="0"/>
              <a:buChar char="•"/>
            </a:pPr>
            <a:r>
              <a:rPr lang="en-US" dirty="0"/>
              <a:t>Share of electric cars in new car sales reached 2.5%, a record high.</a:t>
            </a:r>
          </a:p>
          <a:p>
            <a:pPr marL="104594" indent="-104594">
              <a:buFont typeface="Arial" panose="020B0604020202020204" pitchFamily="34" charset="0"/>
              <a:buChar char="•"/>
            </a:pPr>
            <a:r>
              <a:rPr lang="en-US" b="0" dirty="0">
                <a:solidFill>
                  <a:srgbClr val="FF0000"/>
                </a:solidFill>
              </a:rPr>
              <a:t>China was home to 47% of the global electric car stock by the end of 2019, followed by Europe (25%) and the United States (20%).</a:t>
            </a:r>
          </a:p>
          <a:p>
            <a:pPr marL="104594" indent="-104594">
              <a:buFont typeface="Arial" panose="020B0604020202020204" pitchFamily="34" charset="0"/>
              <a:buChar char="•"/>
            </a:pPr>
            <a:r>
              <a:rPr lang="en-US" b="0" dirty="0">
                <a:solidFill>
                  <a:srgbClr val="FF0000"/>
                </a:solidFill>
              </a:rPr>
              <a:t>Norway remained the leader in the share of electric cars in overall car sales, at 56%, followed by Iceland (25%), the Netherlands (15%) and Sweden (11%).</a:t>
            </a:r>
          </a:p>
          <a:p>
            <a:pPr marL="104594" indent="-104594">
              <a:buFont typeface="Arial" panose="020B0604020202020204" pitchFamily="34" charset="0"/>
              <a:buChar char="•"/>
            </a:pPr>
            <a:r>
              <a:rPr lang="en-US" b="0" dirty="0">
                <a:solidFill>
                  <a:srgbClr val="FF0000"/>
                </a:solidFill>
              </a:rPr>
              <a:t>Variable renewable electricity was increasingly supplied to EV charging networks in 2019.</a:t>
            </a:r>
            <a:endParaRPr lang="en-GB" b="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18</a:t>
            </a:fld>
            <a:endParaRPr lang="de-DE"/>
          </a:p>
        </p:txBody>
      </p:sp>
    </p:spTree>
    <p:extLst>
      <p:ext uri="{BB962C8B-B14F-4D97-AF65-F5344CB8AC3E}">
        <p14:creationId xmlns:p14="http://schemas.microsoft.com/office/powerpoint/2010/main" val="173100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At least 68 renewable energy auctions or tenders were held across at least 41 countries at the national or state/provincial level, down from 48 countries in 2018 </a:t>
            </a:r>
            <a:endParaRPr lang="en-GB" b="0" dirty="0">
              <a:solidFill>
                <a:srgbClr val="FF0000"/>
              </a:solidFill>
            </a:endParaRPr>
          </a:p>
          <a:p>
            <a:pPr marL="171450" indent="-171450">
              <a:buFont typeface="Arial" panose="020B0604020202020204" pitchFamily="34" charset="0"/>
              <a:buChar char="•"/>
            </a:pPr>
            <a:r>
              <a:rPr lang="en-GB" b="0" dirty="0"/>
              <a:t>FITs in place in 87 countries</a:t>
            </a:r>
            <a:endParaRPr lang="en-GB" b="0" dirty="0">
              <a:solidFill>
                <a:srgbClr val="FF0000"/>
              </a:solidFill>
            </a:endParaRPr>
          </a:p>
          <a:p>
            <a:pPr marL="171450" indent="-171450">
              <a:buFont typeface="Arial" panose="020B0604020202020204" pitchFamily="34" charset="0"/>
              <a:buChar char="•"/>
            </a:pPr>
            <a:r>
              <a:rPr lang="en-GB" b="0" dirty="0"/>
              <a:t>No new countries adopted biofuels mandates, but 6 countries revised their biofuel blend mandates</a:t>
            </a:r>
            <a:endParaRPr lang="en-GB" b="0" dirty="0">
              <a:solidFill>
                <a:srgbClr val="FF0000"/>
              </a:solidFill>
            </a:endParaRPr>
          </a:p>
          <a:p>
            <a:pPr marL="171450" indent="-171450">
              <a:buFont typeface="Arial" panose="020B0604020202020204" pitchFamily="34" charset="0"/>
              <a:buChar char="•"/>
            </a:pPr>
            <a:r>
              <a:rPr lang="en-GB" b="0" dirty="0"/>
              <a:t>No new countries adopted H&amp;C regulatory policies</a:t>
            </a:r>
          </a:p>
        </p:txBody>
      </p:sp>
      <p:sp>
        <p:nvSpPr>
          <p:cNvPr id="4" name="Slide Number Placeholder 3"/>
          <p:cNvSpPr>
            <a:spLocks noGrp="1"/>
          </p:cNvSpPr>
          <p:nvPr>
            <p:ph type="sldNum" sz="quarter" idx="5"/>
          </p:nvPr>
        </p:nvSpPr>
        <p:spPr/>
        <p:txBody>
          <a:bodyPr/>
          <a:lstStyle/>
          <a:p>
            <a:fld id="{3571C65B-52EE-B542-8564-D111C371273B}" type="slidenum">
              <a:rPr lang="de-DE" smtClean="0"/>
              <a:t>19</a:t>
            </a:fld>
            <a:endParaRPr lang="de-DE"/>
          </a:p>
        </p:txBody>
      </p:sp>
    </p:spTree>
    <p:extLst>
      <p:ext uri="{BB962C8B-B14F-4D97-AF65-F5344CB8AC3E}">
        <p14:creationId xmlns:p14="http://schemas.microsoft.com/office/powerpoint/2010/main" val="803032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slow increase in the share of renewables has occurred despite tremendous growth in some renewable energy sectors.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Total demand for modern renewables grew strongly (7.3 exajoules, EJ) between 2013 and 2018, rising around 4.0% annually.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Nearly half of this growth (48%) was due to consumption of electricity from wind power and solar PV.</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During the 2013-2018 period, TFEC grew 25.3 EJ, or around 1.4% annually.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Thus, renewable energy increased at nearly three times the rate of TFEC, accounting for 29% of the total increase in energy demand.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However, this means that other energy sources (predominantly fossil fuels, growing at a rate of 1.3% annually) accounted for 71% of the total increase in energy demand, highlighting the challenge that renewables faced in gaining greater TFEC shares during the five-year period.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slow progress points to the complementary roles of energy eﬀiciency and renewables in reducing the contributions of fossil fuels in meeting global energy needs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20</a:t>
            </a:fld>
            <a:endParaRPr lang="de-DE"/>
          </a:p>
        </p:txBody>
      </p:sp>
    </p:spTree>
    <p:extLst>
      <p:ext uri="{BB962C8B-B14F-4D97-AF65-F5344CB8AC3E}">
        <p14:creationId xmlns:p14="http://schemas.microsoft.com/office/powerpoint/2010/main" val="146639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71C65B-52EE-B542-8564-D111C371273B}" type="slidenum">
              <a:rPr lang="de-DE" smtClean="0"/>
              <a:t>2</a:t>
            </a:fld>
            <a:endParaRPr lang="de-DE"/>
          </a:p>
        </p:txBody>
      </p:sp>
    </p:spTree>
    <p:extLst>
      <p:ext uri="{BB962C8B-B14F-4D97-AF65-F5344CB8AC3E}">
        <p14:creationId xmlns:p14="http://schemas.microsoft.com/office/powerpoint/2010/main" val="342271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B0C6231-0CB3-C54B-B736-2496AF2A95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xmlns="" id="{B9F78EBE-87A1-7942-9DBD-0BF9AA4186B5}"/>
              </a:ext>
            </a:extLst>
          </p:cNvPr>
          <p:cNvSpPr txBox="1">
            <a:spLocks noGrp="1"/>
          </p:cNvSpPr>
          <p:nvPr>
            <p:ph type="body" sz="quarter" idx="1"/>
          </p:nvPr>
        </p:nvSpPr>
        <p:spPr/>
        <p:txBody>
          <a:bodyPr/>
          <a:lstStyle/>
          <a:p>
            <a:endParaRPr lang="de-DE"/>
          </a:p>
        </p:txBody>
      </p:sp>
      <p:sp>
        <p:nvSpPr>
          <p:cNvPr id="4" name="Slide Number Placeholder 3">
            <a:extLst>
              <a:ext uri="{FF2B5EF4-FFF2-40B4-BE49-F238E27FC236}">
                <a16:creationId xmlns:a16="http://schemas.microsoft.com/office/drawing/2014/main" xmlns="" id="{031D598A-6C56-044F-9044-2FDCCF42193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063296-D936-8C4F-8A9A-2797FFF082A9}" type="slidenum">
              <a:t>4</a:t>
            </a:fld>
            <a:endParaRPr lang="de-D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5302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capacity</a:t>
            </a:r>
          </a:p>
          <a:p>
            <a:pPr marL="171450" indent="-171450">
              <a:buFontTx/>
              <a:buChar char="-"/>
            </a:pPr>
            <a:r>
              <a:rPr lang="en-US" dirty="0"/>
              <a:t>2588 including hydropower</a:t>
            </a:r>
          </a:p>
          <a:p>
            <a:pPr marL="171450" indent="-171450">
              <a:buFontTx/>
              <a:buChar char="-"/>
            </a:pPr>
            <a:r>
              <a:rPr lang="en-US" dirty="0"/>
              <a:t>1437 excluding hydropower</a:t>
            </a:r>
          </a:p>
          <a:p>
            <a:pPr marL="171450" indent="-171450">
              <a:buFontTx/>
              <a:buChar char="-"/>
            </a:pPr>
            <a:endParaRPr lang="en-US" dirty="0"/>
          </a:p>
          <a:p>
            <a:r>
              <a:rPr lang="en-US" dirty="0"/>
              <a:t>More than 200 GW of new renewable power generating capacity was installed in 2019 (</a:t>
            </a:r>
            <a:r>
              <a:rPr lang="en-US" b="1" dirty="0"/>
              <a:t>growth: 8.4%)</a:t>
            </a:r>
            <a:endParaRPr lang="en-US" dirty="0"/>
          </a:p>
          <a:p>
            <a:pPr lvl="1"/>
            <a:r>
              <a:rPr lang="en-US" dirty="0"/>
              <a:t>57% of renewable power capacity additions were of solar PV</a:t>
            </a:r>
          </a:p>
          <a:p>
            <a:pPr lvl="1"/>
            <a:r>
              <a:rPr lang="en-US" dirty="0"/>
              <a:t>30% wind power </a:t>
            </a:r>
          </a:p>
          <a:p>
            <a:pPr lvl="1"/>
            <a:r>
              <a:rPr lang="en-US" dirty="0"/>
              <a:t>8% hydropower </a:t>
            </a:r>
          </a:p>
          <a:p>
            <a:r>
              <a:rPr lang="en-US" dirty="0"/>
              <a:t>Installations were well above 2018 levels, maintaining the more than 8% average growth rate of installed renewable power capacity over the previous five years</a:t>
            </a:r>
          </a:p>
          <a:p>
            <a:r>
              <a:rPr lang="en-GB" b="0" dirty="0"/>
              <a:t>Added in 2019:</a:t>
            </a:r>
          </a:p>
          <a:p>
            <a:pPr lvl="1"/>
            <a:r>
              <a:rPr lang="en-GB" u="sng" dirty="0"/>
              <a:t>115 GW of solar PV</a:t>
            </a:r>
            <a:r>
              <a:rPr lang="en-US" u="sng" dirty="0"/>
              <a:t> </a:t>
            </a:r>
            <a:r>
              <a:rPr lang="en-US" dirty="0"/>
              <a:t>(</a:t>
            </a:r>
            <a:r>
              <a:rPr lang="en-US" b="0" dirty="0"/>
              <a:t>total installed capacity growth: 22.5% / annual addition growth: 12% [103 GW in 2018]. Key drivers: cost-competitive (incl. </a:t>
            </a:r>
            <a:r>
              <a:rPr lang="en-US" b="0" dirty="0" err="1"/>
              <a:t>solar+storage</a:t>
            </a:r>
            <a:r>
              <a:rPr lang="en-US" b="0" dirty="0"/>
              <a:t>), growth in emerging markets, feed-in tariffs (although non-</a:t>
            </a:r>
            <a:r>
              <a:rPr lang="en-US" b="0" dirty="0" err="1"/>
              <a:t>subsidised</a:t>
            </a:r>
            <a:r>
              <a:rPr lang="en-US" b="0" dirty="0"/>
              <a:t> PV is growing)). Big decline in China (32% - policy uncertainty. No clarity following removal of approval for new </a:t>
            </a:r>
            <a:r>
              <a:rPr lang="en-US" b="0" dirty="0" err="1"/>
              <a:t>subsidised</a:t>
            </a:r>
            <a:r>
              <a:rPr lang="en-US" b="0" dirty="0"/>
              <a:t> projects in May 2018). </a:t>
            </a:r>
            <a:r>
              <a:rPr lang="en-US" sz="1200" b="1" i="0" kern="1200" dirty="0">
                <a:solidFill>
                  <a:schemeClr val="tx1"/>
                </a:solidFill>
                <a:effectLst/>
                <a:latin typeface="+mn-lt"/>
                <a:ea typeface="+mn-ea"/>
                <a:cs typeface="+mn-cs"/>
              </a:rPr>
              <a:t>Not including China, the global market for solar PV grew about 44% in 2019.</a:t>
            </a:r>
            <a:endParaRPr lang="en-US" b="1" dirty="0"/>
          </a:p>
          <a:p>
            <a:pPr lvl="1"/>
            <a:r>
              <a:rPr lang="en-US" b="1" dirty="0"/>
              <a:t>	Asia: </a:t>
            </a:r>
            <a:r>
              <a:rPr lang="en-US" b="0" dirty="0"/>
              <a:t>half of all global PV additions despite declines in top-3 markets (China, India, Japan). Vietnam added 4.7 GW to reach 4.8 GW – feed-in policy expired at the end of 2019.</a:t>
            </a:r>
            <a:endParaRPr lang="en-GB"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60</a:t>
            </a:r>
            <a:r>
              <a:rPr lang="en-GB" b="0" u="sng" dirty="0"/>
              <a:t> GW of wind power </a:t>
            </a:r>
            <a:r>
              <a:rPr lang="en-US" b="0" dirty="0"/>
              <a:t>(total installed capacity growth: 10.2% / annual addition growth: 18% [51 GW in 2018]. Key drivers: surges in China and US due to </a:t>
            </a:r>
            <a:r>
              <a:rPr lang="en-US" b="0" dirty="0" err="1"/>
              <a:t>favourable</a:t>
            </a:r>
            <a:r>
              <a:rPr lang="en-US" b="0" dirty="0"/>
              <a:t> policy. Some emerging markets struggled due to delays in public tenders and policy uncertainty.)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	Offshore wind made up a record 10% of 2019 wind additions.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	Asia: </a:t>
            </a:r>
            <a:r>
              <a:rPr lang="en-US" b="0" dirty="0"/>
              <a:t>also more than half of global wind power additions. China and India markets both grew.</a:t>
            </a:r>
            <a:endParaRPr lang="en-GB"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16 GW of hydropower </a:t>
            </a:r>
            <a:r>
              <a:rPr lang="en-US" b="0" dirty="0"/>
              <a:t>(total installed capacity growth: 1.3% / annual addition contraction: 20% [20 GW in 2018]. Brazil added most capacity, first time since at least 2004 that China did not add the most. Drivers: countries are constrained by available resources, including areas restricted for ecological or social reasons)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	Asia: </a:t>
            </a:r>
            <a:r>
              <a:rPr lang="en-US" sz="1200" b="0" i="0" kern="1200" dirty="0">
                <a:solidFill>
                  <a:schemeClr val="tx1"/>
                </a:solidFill>
                <a:effectLst/>
                <a:latin typeface="+mn-lt"/>
                <a:ea typeface="+mn-ea"/>
                <a:cs typeface="+mn-cs"/>
              </a:rPr>
              <a:t>Brazil took the lead in commissioning new hydropower capacity in 2019, followed by four countries in Asia: China, Lao PDR, Bhutan and Tajikistan</a:t>
            </a:r>
            <a:r>
              <a:rPr lang="en-US" b="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9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900" dirty="0"/>
              <a:t>For the fifth year in a row, net additions of renewable power generation capacity clearly outpaced net installations of both fossil fuel and nuclear power capacity combined</a:t>
            </a:r>
          </a:p>
          <a:p>
            <a:endParaRPr lang="en-GB" dirty="0"/>
          </a:p>
        </p:txBody>
      </p:sp>
      <p:sp>
        <p:nvSpPr>
          <p:cNvPr id="4" name="Slide Number Placeholder 3"/>
          <p:cNvSpPr>
            <a:spLocks noGrp="1"/>
          </p:cNvSpPr>
          <p:nvPr>
            <p:ph type="sldNum" sz="quarter" idx="5"/>
          </p:nvPr>
        </p:nvSpPr>
        <p:spPr/>
        <p:txBody>
          <a:bodyPr/>
          <a:lstStyle/>
          <a:p>
            <a:fld id="{3571C65B-52EE-B542-8564-D111C371273B}" type="slidenum">
              <a:rPr lang="de-DE" smtClean="0"/>
              <a:t>5</a:t>
            </a:fld>
            <a:endParaRPr lang="de-DE"/>
          </a:p>
        </p:txBody>
      </p:sp>
    </p:spTree>
    <p:extLst>
      <p:ext uri="{BB962C8B-B14F-4D97-AF65-F5344CB8AC3E}">
        <p14:creationId xmlns:p14="http://schemas.microsoft.com/office/powerpoint/2010/main" val="199094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47 countries </a:t>
            </a:r>
            <a:r>
              <a:rPr lang="en-US" b="0" dirty="0"/>
              <a:t>had installed at least 1 GW of </a:t>
            </a:r>
            <a:r>
              <a:rPr lang="en-US" b="1" dirty="0"/>
              <a:t>solar PV and wind power. </a:t>
            </a:r>
            <a:r>
              <a:rPr lang="en-US" b="0" dirty="0"/>
              <a:t>compared to </a:t>
            </a:r>
            <a:r>
              <a:rPr lang="en-US" dirty="0"/>
              <a:t>18 countries</a:t>
            </a:r>
            <a:r>
              <a:rPr lang="en-US" b="0" dirty="0"/>
              <a:t> in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By the end of 2019, at least 32 countries had more than 10 GW of </a:t>
            </a:r>
            <a:r>
              <a:rPr lang="en-US" sz="1200" b="1" i="0" kern="1200" dirty="0">
                <a:solidFill>
                  <a:schemeClr val="tx1"/>
                </a:solidFill>
                <a:effectLst/>
                <a:latin typeface="+mn-lt"/>
                <a:ea typeface="+mn-ea"/>
                <a:cs typeface="+mn-cs"/>
              </a:rPr>
              <a:t>renewable power capacity </a:t>
            </a:r>
            <a:r>
              <a:rPr lang="en-US" sz="1200" b="0" i="0" kern="1200" dirty="0">
                <a:solidFill>
                  <a:schemeClr val="tx1"/>
                </a:solidFill>
                <a:effectLst/>
                <a:latin typeface="+mn-lt"/>
                <a:ea typeface="+mn-ea"/>
                <a:cs typeface="+mn-cs"/>
              </a:rPr>
              <a:t>(including hydropower) in operation, up from 19 countries in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shift is even more impressive when excluding hydropower, as markets for both solar PV and wind power have grown dramatically in recent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At least 17 countries had more than 10 GW of </a:t>
            </a:r>
            <a:r>
              <a:rPr lang="en-US" sz="1200" b="1" i="0" kern="1200" dirty="0">
                <a:solidFill>
                  <a:schemeClr val="tx1"/>
                </a:solidFill>
                <a:effectLst/>
                <a:latin typeface="+mn-lt"/>
                <a:ea typeface="+mn-ea"/>
                <a:cs typeface="+mn-cs"/>
              </a:rPr>
              <a:t>non-hydropower renewable capacity</a:t>
            </a:r>
            <a:r>
              <a:rPr lang="en-US" sz="1200" b="0" i="0" kern="1200" dirty="0">
                <a:solidFill>
                  <a:schemeClr val="tx1"/>
                </a:solidFill>
                <a:effectLst/>
                <a:latin typeface="+mn-lt"/>
                <a:ea typeface="+mn-ea"/>
                <a:cs typeface="+mn-cs"/>
              </a:rPr>
              <a:t> at the end of 2019, up from 5 countries in 2009.</a:t>
            </a:r>
            <a:r>
              <a:rPr lang="en-US" dirty="0"/>
              <a:t/>
            </a:r>
            <a:br>
              <a:rPr lang="en-US" dirty="0"/>
            </a:br>
            <a:endParaRPr lang="en-US" b="0" dirty="0"/>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6</a:t>
            </a:fld>
            <a:endParaRPr lang="de-DE"/>
          </a:p>
        </p:txBody>
      </p:sp>
    </p:spTree>
    <p:extLst>
      <p:ext uri="{BB962C8B-B14F-4D97-AF65-F5344CB8AC3E}">
        <p14:creationId xmlns:p14="http://schemas.microsoft.com/office/powerpoint/2010/main" val="270296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Rapid growth in the installed capacity and penetration of variable renewable electricity (VRE) sources – such as solar photovoltaic (PV) and wind power – has occurred in many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end of 2019, renewables produced an estimated 27.3% of global electricity generation, 8.7% of which was from VRE.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least four countries met more than 30% of their electricity generation from VRE in 2019: Denmark, Germany, Ireland and Uruguay.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Challenge in improving power system flexibility: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market design to reward flexibility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procurement of flexibility services (generation, demand and storage)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forecasting of electricity demand and VRE generation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grid expansion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Asia</a:t>
            </a:r>
            <a:r>
              <a:rPr lang="en-US" dirty="0"/>
              <a:t>: while there is not Asian countries in the top ranking, several countries are making progress.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C1D"/>
                </a:solidFill>
                <a:effectLst/>
                <a:latin typeface="Slack-Lato"/>
              </a:rPr>
              <a:t>the state-owned Power Grid Corporation of </a:t>
            </a:r>
            <a:r>
              <a:rPr lang="en-US" b="1" i="0" dirty="0">
                <a:solidFill>
                  <a:srgbClr val="1D1C1D"/>
                </a:solidFill>
                <a:effectLst/>
                <a:latin typeface="Slack-Lato"/>
              </a:rPr>
              <a:t>India</a:t>
            </a:r>
            <a:r>
              <a:rPr lang="en-US" b="0" i="0" dirty="0">
                <a:solidFill>
                  <a:srgbClr val="1D1C1D"/>
                </a:solidFill>
                <a:effectLst/>
                <a:latin typeface="Slack-Lato"/>
              </a:rPr>
              <a:t> announced plans for USD 1.8 billion of new transmission projects in several Indian states to support 25.4 gigawatts (GW) of planned wind and solar power projects.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C1D"/>
                </a:solidFill>
                <a:effectLst/>
                <a:latin typeface="Slack-Lato"/>
              </a:rPr>
              <a:t>Significant investments in enhanced transmission infrastructure have occurred in </a:t>
            </a:r>
            <a:r>
              <a:rPr lang="en-US" b="1" i="0" dirty="0">
                <a:solidFill>
                  <a:srgbClr val="1D1C1D"/>
                </a:solidFill>
                <a:effectLst/>
                <a:latin typeface="Slack-Lato"/>
              </a:rPr>
              <a:t>China</a:t>
            </a:r>
            <a:r>
              <a:rPr lang="en-US" b="0" i="0" dirty="0">
                <a:solidFill>
                  <a:srgbClr val="1D1C1D"/>
                </a:solidFill>
                <a:effectLst/>
                <a:latin typeface="Slack-Lato"/>
              </a:rPr>
              <a:t> – including the completion of 22 ultra-high-voltage transmission lines in the past decade, motivated in part by the need to accommodate more renewable generation. In addition, </a:t>
            </a:r>
            <a:r>
              <a:rPr lang="en-US" sz="1200" b="0" i="0" kern="1200" dirty="0">
                <a:solidFill>
                  <a:schemeClr val="tx1"/>
                </a:solidFill>
                <a:effectLst/>
                <a:latin typeface="+mn-lt"/>
                <a:ea typeface="+mn-ea"/>
                <a:cs typeface="+mn-cs"/>
              </a:rPr>
              <a:t>China completed in, June 2020, construction of a 22.6 billion yuan ($3.17 billion) ultra-high voltage electricity line that for the first time will transport only “clean” energy.</a:t>
            </a:r>
            <a:endParaRPr lang="en-US" b="0" i="0" dirty="0">
              <a:solidFill>
                <a:srgbClr val="1D1C1D"/>
              </a:solidFill>
              <a:effectLst/>
              <a:latin typeface="Slack-Lato"/>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C1D"/>
                </a:solidFill>
                <a:effectLst/>
                <a:latin typeface="Slack-Lato"/>
              </a:rPr>
              <a:t>Outside of Europe, </a:t>
            </a:r>
            <a:r>
              <a:rPr lang="en-US" b="1" i="0" dirty="0">
                <a:solidFill>
                  <a:srgbClr val="1D1C1D"/>
                </a:solidFill>
                <a:effectLst/>
                <a:latin typeface="Slack-Lato"/>
              </a:rPr>
              <a:t>Singapore</a:t>
            </a:r>
            <a:r>
              <a:rPr lang="en-US" b="0" i="0" dirty="0">
                <a:solidFill>
                  <a:srgbClr val="1D1C1D"/>
                </a:solidFill>
                <a:effectLst/>
                <a:latin typeface="Slack-Lato"/>
              </a:rPr>
              <a:t> fully </a:t>
            </a:r>
            <a:r>
              <a:rPr lang="en-US" b="0" i="0" dirty="0" err="1">
                <a:solidFill>
                  <a:srgbClr val="1D1C1D"/>
                </a:solidFill>
                <a:effectLst/>
                <a:latin typeface="Slack-Lato"/>
              </a:rPr>
              <a:t>liberalised</a:t>
            </a:r>
            <a:r>
              <a:rPr lang="en-US" b="0" i="0" dirty="0">
                <a:solidFill>
                  <a:srgbClr val="1D1C1D"/>
                </a:solidFill>
                <a:effectLst/>
                <a:latin typeface="Slack-Lato"/>
              </a:rPr>
              <a:t> its retail electricity market in 2019, enabling distributed energy  resources to provide flexibility services (which is not focusing on RE only though).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7</a:t>
            </a:fld>
            <a:endParaRPr lang="de-DE"/>
          </a:p>
        </p:txBody>
      </p:sp>
    </p:spTree>
    <p:extLst>
      <p:ext uri="{BB962C8B-B14F-4D97-AF65-F5344CB8AC3E}">
        <p14:creationId xmlns:p14="http://schemas.microsoft.com/office/powerpoint/2010/main" val="277361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594" indent="-104594">
              <a:buFont typeface="Arial" panose="020B0604020202020204" pitchFamily="34" charset="0"/>
              <a:buChar char="•"/>
            </a:pPr>
            <a:r>
              <a:rPr lang="en-GB" b="0" dirty="0"/>
              <a:t>In 2019</a:t>
            </a:r>
            <a:r>
              <a:rPr lang="en-GB" dirty="0"/>
              <a:t>, 75% of global power capacity additions were renewable </a:t>
            </a:r>
          </a:p>
          <a:p>
            <a:pPr marL="104594" indent="-104594">
              <a:buFont typeface="Arial" panose="020B0604020202020204" pitchFamily="34" charset="0"/>
              <a:buChar char="•"/>
            </a:pPr>
            <a:r>
              <a:rPr lang="en-US" dirty="0"/>
              <a:t>For the fifth year in a row, net additions of renewable power generation capacity clearly outpaced net installations of both fossil fuel and nuclear power capacity combined.</a:t>
            </a:r>
            <a:endParaRPr lang="en-GB" b="0" dirty="0">
              <a:solidFill>
                <a:srgbClr val="FF0000"/>
              </a:solidFill>
            </a:endParaRPr>
          </a:p>
          <a:p>
            <a:pPr marL="104594" indent="-104594">
              <a:buFont typeface="Arial" panose="020B0604020202020204" pitchFamily="34" charset="0"/>
              <a:buChar char="•"/>
            </a:pPr>
            <a:r>
              <a:rPr lang="en-GB" b="0" dirty="0"/>
              <a:t>2011 was the last year that clearly more non-renewable capacity was added than renewable.</a:t>
            </a:r>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8</a:t>
            </a:fld>
            <a:endParaRPr lang="de-DE"/>
          </a:p>
        </p:txBody>
      </p:sp>
    </p:spTree>
    <p:extLst>
      <p:ext uri="{BB962C8B-B14F-4D97-AF65-F5344CB8AC3E}">
        <p14:creationId xmlns:p14="http://schemas.microsoft.com/office/powerpoint/2010/main" val="230652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594" indent="-104594">
              <a:buFont typeface="Arial" panose="020B0604020202020204" pitchFamily="34" charset="0"/>
              <a:buChar char="•"/>
            </a:pPr>
            <a:r>
              <a:rPr lang="en-GB" b="0" dirty="0"/>
              <a:t>Renewables supplied an estimated </a:t>
            </a:r>
            <a:r>
              <a:rPr lang="en-GB" dirty="0"/>
              <a:t>27.3%</a:t>
            </a:r>
            <a:r>
              <a:rPr lang="en-GB" b="0" dirty="0"/>
              <a:t> of global electricity at the end of 2019.</a:t>
            </a:r>
          </a:p>
          <a:p>
            <a:pPr marL="104594" indent="-104594">
              <a:buFont typeface="Arial" panose="020B0604020202020204" pitchFamily="34" charset="0"/>
              <a:buChar char="•"/>
            </a:pPr>
            <a:r>
              <a:rPr lang="en-GB" b="0" dirty="0"/>
              <a:t>Variable renewables (solar PV and </a:t>
            </a:r>
            <a:r>
              <a:rPr lang="en-GB" dirty="0"/>
              <a:t>wind power) reached a combined 8.7%, up from estimated 7.8% in 2018.</a:t>
            </a:r>
            <a:endParaRPr lang="en-GB" b="0" dirty="0"/>
          </a:p>
          <a:p>
            <a:pPr marL="104594" indent="-104594">
              <a:buFont typeface="Arial" panose="020B0604020202020204" pitchFamily="34" charset="0"/>
              <a:buChar char="•"/>
            </a:pPr>
            <a:r>
              <a:rPr lang="en-GB" b="0" dirty="0"/>
              <a:t>Strong growth in renewable generation, but rising electricity demand makes it challenging to achieve larger share.</a:t>
            </a:r>
          </a:p>
          <a:p>
            <a:pPr marL="104594" indent="-104594">
              <a:buFont typeface="Arial" panose="020B0604020202020204" pitchFamily="34" charset="0"/>
              <a:buChar char="•"/>
            </a:pPr>
            <a:r>
              <a:rPr lang="en-US" b="0" dirty="0"/>
              <a:t>Renewable electricity shares are rising rapidly in many countries and regions. </a:t>
            </a:r>
          </a:p>
          <a:p>
            <a:pPr marL="104594" indent="-104594">
              <a:buFont typeface="Arial" panose="020B0604020202020204" pitchFamily="34" charset="0"/>
              <a:buChar char="•"/>
            </a:pPr>
            <a:r>
              <a:rPr lang="en-US" b="0" dirty="0"/>
              <a:t>Change from 2009-2019. EU: 19% to 35%; Denmark: 39% to 77%; Germany: 16% to 42%; UK: 8% to 38%; US:10.2% to 17.4%; China: 16.6% to 26.4%, despite a more than doubling of total electricity production during the decade.</a:t>
            </a:r>
            <a:endParaRPr lang="en-GB" b="0" dirty="0"/>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9</a:t>
            </a:fld>
            <a:endParaRPr lang="de-DE"/>
          </a:p>
        </p:txBody>
      </p:sp>
    </p:spTree>
    <p:extLst>
      <p:ext uri="{BB962C8B-B14F-4D97-AF65-F5344CB8AC3E}">
        <p14:creationId xmlns:p14="http://schemas.microsoft.com/office/powerpoint/2010/main" val="5299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Global investment in renewable power and fuels (not including hydropower projects larger than 50 megawatts, MW) </a:t>
            </a:r>
            <a:r>
              <a:rPr lang="en-US" dirty="0" err="1"/>
              <a:t>totalled</a:t>
            </a:r>
            <a:r>
              <a:rPr lang="en-US" dirty="0"/>
              <a:t> USD 301.7 billion in 2019.</a:t>
            </a:r>
          </a:p>
          <a:p>
            <a:pPr marL="171450" indent="-171450">
              <a:buFont typeface="Arial" panose="020B0604020202020204" pitchFamily="34" charset="0"/>
              <a:buChar char="•"/>
            </a:pPr>
            <a:r>
              <a:rPr lang="en-US" dirty="0"/>
              <a:t>If we consider investment in </a:t>
            </a:r>
            <a:r>
              <a:rPr lang="en-US" b="1" dirty="0"/>
              <a:t>new capacity only</a:t>
            </a:r>
            <a:r>
              <a:rPr lang="en-US" dirty="0"/>
              <a:t>, which accounted for much of the 2019 total, amounts invested reached USD 282.2 billion, </a:t>
            </a:r>
            <a:r>
              <a:rPr lang="en-US" b="1" dirty="0"/>
              <a:t>only 1% more than in 2018.</a:t>
            </a:r>
          </a:p>
          <a:p>
            <a:pPr marL="171450" indent="-171450">
              <a:buFont typeface="Arial" panose="020B0604020202020204" pitchFamily="34" charset="0"/>
              <a:buChar char="•"/>
            </a:pPr>
            <a:r>
              <a:rPr lang="en-US" dirty="0"/>
              <a:t>Nevertheless, Investment in renewable power capacity (including all hydropower) was three times the level of investment in coal, natural gas and nuclear generating capacity combined in 2019.</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Developing and emerging economies outweighed developed countries in renewable energy capacity investment for the fifth year running, accounting for 54% of the total in 2019, due largely to China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is interesting to note that investment grew quickest in developing and emerging countries rising 17% if we do not include China and India.</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571C65B-52EE-B542-8564-D111C371273B}" type="slidenum">
              <a:rPr lang="de-DE" smtClean="0"/>
              <a:t>10</a:t>
            </a:fld>
            <a:endParaRPr lang="de-DE"/>
          </a:p>
        </p:txBody>
      </p:sp>
    </p:spTree>
    <p:extLst>
      <p:ext uri="{BB962C8B-B14F-4D97-AF65-F5344CB8AC3E}">
        <p14:creationId xmlns:p14="http://schemas.microsoft.com/office/powerpoint/2010/main" val="258756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rgbClr val="FEC400"/>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xmlns="" id="{D0770CB2-7D1E-834E-A23F-824BC084AA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875"/>
          <a:stretch/>
        </p:blipFill>
        <p:spPr>
          <a:xfrm>
            <a:off x="5210298" y="-1"/>
            <a:ext cx="3339936" cy="1984829"/>
          </a:xfrm>
          <a:prstGeom prst="rect">
            <a:avLst/>
          </a:prstGeom>
        </p:spPr>
      </p:pic>
      <p:sp>
        <p:nvSpPr>
          <p:cNvPr id="12" name="Textplatzhalter 41">
            <a:extLst>
              <a:ext uri="{FF2B5EF4-FFF2-40B4-BE49-F238E27FC236}">
                <a16:creationId xmlns:a16="http://schemas.microsoft.com/office/drawing/2014/main" xmlns="" id="{154C0A1B-FDBD-7644-B0A5-FB0B1121B2D1}"/>
              </a:ext>
            </a:extLst>
          </p:cNvPr>
          <p:cNvSpPr txBox="1">
            <a:spLocks/>
          </p:cNvSpPr>
          <p:nvPr userDrawn="1"/>
        </p:nvSpPr>
        <p:spPr>
          <a:xfrm>
            <a:off x="574675" y="265237"/>
            <a:ext cx="6013450" cy="217707"/>
          </a:xfrm>
          <a:prstGeom prst="rect">
            <a:avLst/>
          </a:prstGeom>
        </p:spPr>
        <p:txBody>
          <a:bodyPr lIns="0" tIns="0" rIns="0" bIns="0" anchor="b" anchorCtr="0"/>
          <a:lstStyle>
            <a:lvl1pPr marL="0" indent="0" algn="l" defTabSz="914400" rtl="0" eaLnBrk="1" latinLnBrk="0" hangingPunct="1">
              <a:lnSpc>
                <a:spcPct val="90000"/>
              </a:lnSpc>
              <a:spcBef>
                <a:spcPts val="0"/>
              </a:spcBef>
              <a:spcAft>
                <a:spcPts val="400"/>
              </a:spcAft>
              <a:buFontTx/>
              <a:buNone/>
              <a:defRPr sz="1000" b="1" kern="1200" cap="none" spc="0" baseline="0">
                <a:solidFill>
                  <a:schemeClr val="tx1"/>
                </a:solidFill>
                <a:latin typeface="+mn-lt"/>
                <a:ea typeface="+mn-ea"/>
                <a:cs typeface="+mn-cs"/>
              </a:defRPr>
            </a:lvl1pPr>
            <a:lvl2pPr marL="4763" indent="0" algn="l" defTabSz="914400" rtl="0" eaLnBrk="1" latinLnBrk="0" hangingPunct="1">
              <a:lnSpc>
                <a:spcPct val="90000"/>
              </a:lnSpc>
              <a:spcBef>
                <a:spcPts val="0"/>
              </a:spcBef>
              <a:spcAft>
                <a:spcPts val="400"/>
              </a:spcAft>
              <a:buClr>
                <a:srgbClr val="FEC400"/>
              </a:buClr>
              <a:buFontTx/>
              <a:buNone/>
              <a:tabLst/>
              <a:defRPr sz="1000" b="1" i="0" kern="1200" baseline="0">
                <a:solidFill>
                  <a:schemeClr val="tx1"/>
                </a:solidFill>
                <a:latin typeface="+mn-lt"/>
                <a:ea typeface="+mn-ea"/>
                <a:cs typeface="+mn-cs"/>
              </a:defRPr>
            </a:lvl2pPr>
            <a:lvl3pPr marL="268287"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3pPr>
            <a:lvl4pPr marL="403225"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4pPr>
            <a:lvl5pPr marL="538162"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00"/>
              </a:spcAft>
              <a:buClrTx/>
              <a:buSzTx/>
              <a:buFontTx/>
              <a:buNone/>
              <a:tabLst/>
              <a:defRPr/>
            </a:pPr>
            <a:endParaRPr kumimoji="0" lang="de-DE"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3820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8" name="Textplatzhalter 30">
            <a:extLst>
              <a:ext uri="{FF2B5EF4-FFF2-40B4-BE49-F238E27FC236}">
                <a16:creationId xmlns:a16="http://schemas.microsoft.com/office/drawing/2014/main" xmlns="" id="{D89534C6-7933-B743-87E6-4BA30B7DD428}"/>
              </a:ext>
            </a:extLst>
          </p:cNvPr>
          <p:cNvSpPr>
            <a:spLocks noGrp="1"/>
          </p:cNvSpPr>
          <p:nvPr>
            <p:ph type="body" sz="quarter" idx="14" hasCustomPrompt="1"/>
          </p:nvPr>
        </p:nvSpPr>
        <p:spPr>
          <a:xfrm>
            <a:off x="576265" y="2571750"/>
            <a:ext cx="7991473" cy="217707"/>
          </a:xfrm>
        </p:spPr>
        <p:txBody>
          <a:bodyPr/>
          <a:lstStyle/>
          <a:p>
            <a:r>
              <a:rPr lang="de-DE" sz="1400" b="0" spc="0" dirty="0"/>
              <a:t>SUB-HEADLINE / MAX. LENGTH IS THE END OF THE LINE</a:t>
            </a:r>
          </a:p>
        </p:txBody>
      </p:sp>
      <p:sp>
        <p:nvSpPr>
          <p:cNvPr id="9" name="Titel 8">
            <a:extLst>
              <a:ext uri="{FF2B5EF4-FFF2-40B4-BE49-F238E27FC236}">
                <a16:creationId xmlns:a16="http://schemas.microsoft.com/office/drawing/2014/main" xmlns="" id="{D0EA1CFD-9EE0-B44F-96F6-6CDBBB2288DE}"/>
              </a:ext>
            </a:extLst>
          </p:cNvPr>
          <p:cNvSpPr>
            <a:spLocks noGrp="1"/>
          </p:cNvSpPr>
          <p:nvPr>
            <p:ph type="title" hasCustomPrompt="1"/>
          </p:nvPr>
        </p:nvSpPr>
        <p:spPr>
          <a:xfrm>
            <a:off x="576263" y="2212774"/>
            <a:ext cx="7991475" cy="288925"/>
          </a:xfrm>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Tree>
    <p:extLst>
      <p:ext uri="{BB962C8B-B14F-4D97-AF65-F5344CB8AC3E}">
        <p14:creationId xmlns:p14="http://schemas.microsoft.com/office/powerpoint/2010/main" val="15283134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ssage slid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xmlns="" id="{C68DA22B-B213-624B-9DDF-75D1AC6EC82B}"/>
              </a:ext>
            </a:extLst>
          </p:cNvPr>
          <p:cNvSpPr>
            <a:spLocks noGrp="1"/>
          </p:cNvSpPr>
          <p:nvPr>
            <p:ph type="body" sz="half" idx="2"/>
          </p:nvPr>
        </p:nvSpPr>
        <p:spPr>
          <a:xfrm>
            <a:off x="574675" y="1816100"/>
            <a:ext cx="7993061" cy="2843212"/>
          </a:xfrm>
          <a:solidFill>
            <a:srgbClr val="FEC400"/>
          </a:solidFill>
        </p:spPr>
        <p:txBody>
          <a:bodyPr lIns="180000" tIns="540000" rIns="180000" bIns="180000" anchor="t" anchorCtr="1"/>
          <a:lstStyle>
            <a:lvl1pPr marL="0" indent="0">
              <a:buNone/>
              <a:defRPr sz="2800" b="1" i="0" cap="none" spc="0" baseline="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9" name="Foliennummernplatzhalter 8">
            <a:extLst>
              <a:ext uri="{FF2B5EF4-FFF2-40B4-BE49-F238E27FC236}">
                <a16:creationId xmlns:a16="http://schemas.microsoft.com/office/drawing/2014/main" xmlns="" id="{473CFEEE-187E-204E-84DD-29D9A0967F10}"/>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1" name="Titel 10">
            <a:extLst>
              <a:ext uri="{FF2B5EF4-FFF2-40B4-BE49-F238E27FC236}">
                <a16:creationId xmlns:a16="http://schemas.microsoft.com/office/drawing/2014/main" xmlns="" id="{4D45D423-6CE1-A340-B734-B4D676E523C4}"/>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3" name="Textplatzhalter 30">
            <a:extLst>
              <a:ext uri="{FF2B5EF4-FFF2-40B4-BE49-F238E27FC236}">
                <a16:creationId xmlns:a16="http://schemas.microsoft.com/office/drawing/2014/main" xmlns="" id="{F3E50AA5-A352-E141-AD22-62B77C6CCCDA}"/>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7" name="Datumsplatzhalter 7">
            <a:extLst>
              <a:ext uri="{FF2B5EF4-FFF2-40B4-BE49-F238E27FC236}">
                <a16:creationId xmlns:a16="http://schemas.microsoft.com/office/drawing/2014/main" xmlns="" id="{6431C7EE-F998-4D73-9F44-1201A54581B2}"/>
              </a:ext>
            </a:extLst>
          </p:cNvPr>
          <p:cNvSpPr>
            <a:spLocks noGrp="1"/>
          </p:cNvSpPr>
          <p:nvPr>
            <p:ph type="dt" sz="half" idx="15"/>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73094754-35EF-4472-AAD6-4472029A4C88}" type="datetime1">
              <a:rPr lang="en-US" smtClean="0"/>
              <a:t>7/14/2020</a:t>
            </a:fld>
            <a:endParaRPr lang="de-DE" dirty="0"/>
          </a:p>
        </p:txBody>
      </p:sp>
    </p:spTree>
    <p:extLst>
      <p:ext uri="{BB962C8B-B14F-4D97-AF65-F5344CB8AC3E}">
        <p14:creationId xmlns:p14="http://schemas.microsoft.com/office/powerpoint/2010/main" val="13265864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text and Imag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xmlns="" id="{09688EAA-9496-994E-9B63-F0D3B8ECA4B9}"/>
              </a:ext>
            </a:extLst>
          </p:cNvPr>
          <p:cNvSpPr>
            <a:spLocks noGrp="1"/>
          </p:cNvSpPr>
          <p:nvPr>
            <p:ph type="pic" idx="1"/>
          </p:nvPr>
        </p:nvSpPr>
        <p:spPr>
          <a:xfrm>
            <a:off x="2735263" y="1816099"/>
            <a:ext cx="5832473" cy="2843213"/>
          </a:xfrm>
        </p:spPr>
        <p:txBody>
          <a:bodyPr anchor="ctr" anchorCtr="0"/>
          <a:lstStyle>
            <a:lvl1pPr marL="0" indent="0" algn="ctr">
              <a:buNone/>
              <a:defRPr sz="1600" cap="none"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9" name="Foliennummernplatzhalter 8">
            <a:extLst>
              <a:ext uri="{FF2B5EF4-FFF2-40B4-BE49-F238E27FC236}">
                <a16:creationId xmlns:a16="http://schemas.microsoft.com/office/drawing/2014/main" xmlns="" id="{87FDA1A8-837D-394E-A9A2-2FD8642A449F}"/>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0" name="Titel 9">
            <a:extLst>
              <a:ext uri="{FF2B5EF4-FFF2-40B4-BE49-F238E27FC236}">
                <a16:creationId xmlns:a16="http://schemas.microsoft.com/office/drawing/2014/main" xmlns="" id="{27142D50-5B02-0E46-84C7-2C9DD48A43FF}"/>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2" name="Textplatzhalter 30">
            <a:extLst>
              <a:ext uri="{FF2B5EF4-FFF2-40B4-BE49-F238E27FC236}">
                <a16:creationId xmlns:a16="http://schemas.microsoft.com/office/drawing/2014/main" xmlns="" id="{08AA6D45-4277-F349-8893-E384FC654F55}"/>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13" name="Inhaltsplatzhalter 2">
            <a:extLst>
              <a:ext uri="{FF2B5EF4-FFF2-40B4-BE49-F238E27FC236}">
                <a16:creationId xmlns:a16="http://schemas.microsoft.com/office/drawing/2014/main" xmlns="" id="{530E20D5-B5AF-ED41-89BD-3D0E21180D3B}"/>
              </a:ext>
            </a:extLst>
          </p:cNvPr>
          <p:cNvSpPr>
            <a:spLocks noGrp="1"/>
          </p:cNvSpPr>
          <p:nvPr>
            <p:ph idx="16"/>
          </p:nvPr>
        </p:nvSpPr>
        <p:spPr>
          <a:xfrm>
            <a:off x="576264" y="1816100"/>
            <a:ext cx="1979612" cy="2843212"/>
          </a:xfrm>
        </p:spPr>
        <p:txBody>
          <a:bodyPr/>
          <a:lstStyle>
            <a:lvl1pPr>
              <a:defRPr sz="1300" baseline="0"/>
            </a:lvl1pPr>
            <a:lvl2pPr>
              <a:defRPr sz="1300"/>
            </a:lvl2pPr>
            <a:lvl3pPr>
              <a:defRPr sz="1300"/>
            </a:lvl3pPr>
            <a:lvl4pPr>
              <a:defRPr sz="1300"/>
            </a:lvl4pPr>
            <a:lvl5pPr>
              <a:defRPr sz="13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splatzhalter 7">
            <a:extLst>
              <a:ext uri="{FF2B5EF4-FFF2-40B4-BE49-F238E27FC236}">
                <a16:creationId xmlns:a16="http://schemas.microsoft.com/office/drawing/2014/main" xmlns="" id="{6D1FB26E-BD90-495D-A78F-0C55B3DB288B}"/>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731A226D-7190-47FC-B0BE-703DDCA9DD0B}" type="datetime1">
              <a:rPr lang="en-US" smtClean="0"/>
              <a:t>7/14/2020</a:t>
            </a:fld>
            <a:endParaRPr lang="de-DE" dirty="0"/>
          </a:p>
        </p:txBody>
      </p:sp>
    </p:spTree>
    <p:extLst>
      <p:ext uri="{BB962C8B-B14F-4D97-AF65-F5344CB8AC3E}">
        <p14:creationId xmlns:p14="http://schemas.microsoft.com/office/powerpoint/2010/main" val="29019919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480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4AD03-69E5-40E3-9BE1-905BA1199C8D}"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78176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4AD03-69E5-40E3-9BE1-905BA1199C8D}"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2789938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4AD03-69E5-40E3-9BE1-905BA1199C8D}"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216107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4AD03-69E5-40E3-9BE1-905BA1199C8D}"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2787342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4AD03-69E5-40E3-9BE1-905BA1199C8D}"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2630039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4AD03-69E5-40E3-9BE1-905BA1199C8D}"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213063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3631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4AD03-69E5-40E3-9BE1-905BA1199C8D}"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180438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4AD03-69E5-40E3-9BE1-905BA1199C8D}"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1116093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4AD03-69E5-40E3-9BE1-905BA1199C8D}"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317528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4AD03-69E5-40E3-9BE1-905BA1199C8D}"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198910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4AD03-69E5-40E3-9BE1-905BA1199C8D}"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3F71-361B-4CF8-8247-82C96D3FBD56}" type="slidenum">
              <a:rPr lang="en-US" smtClean="0"/>
              <a:t>‹#›</a:t>
            </a:fld>
            <a:endParaRPr lang="en-US"/>
          </a:p>
        </p:txBody>
      </p:sp>
    </p:spTree>
    <p:extLst>
      <p:ext uri="{BB962C8B-B14F-4D97-AF65-F5344CB8AC3E}">
        <p14:creationId xmlns:p14="http://schemas.microsoft.com/office/powerpoint/2010/main" val="1476486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ust Headline Slide">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xmlns="" id="{32F0799E-B04F-714A-A51C-F5D7131DC5DC}"/>
              </a:ext>
            </a:extLst>
          </p:cNvPr>
          <p:cNvSpPr>
            <a:spLocks noGrp="1"/>
          </p:cNvSpPr>
          <p:nvPr>
            <p:ph type="dt" sz="half" idx="10"/>
          </p:nvPr>
        </p:nvSpPr>
        <p:spPr/>
        <p:txBody>
          <a:bodyPr/>
          <a:lstStyle>
            <a:lvl1pPr>
              <a:defRPr/>
            </a:lvl1pPr>
          </a:lstStyle>
          <a:p>
            <a:fld id="{D5D81524-5AB1-449D-8FEF-E002BC468A46}" type="datetime1">
              <a:rPr lang="en-US" smtClean="0"/>
              <a:t>7/14/2020</a:t>
            </a:fld>
            <a:endParaRPr lang="de-DE" dirty="0"/>
          </a:p>
        </p:txBody>
      </p:sp>
      <p:sp>
        <p:nvSpPr>
          <p:cNvPr id="8" name="Foliennummernplatzhalter 7">
            <a:extLst>
              <a:ext uri="{FF2B5EF4-FFF2-40B4-BE49-F238E27FC236}">
                <a16:creationId xmlns:a16="http://schemas.microsoft.com/office/drawing/2014/main" xmlns="" id="{732C3EAE-595C-6046-B8AE-BDCD169FEF90}"/>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2" name="Titel 11">
            <a:extLst>
              <a:ext uri="{FF2B5EF4-FFF2-40B4-BE49-F238E27FC236}">
                <a16:creationId xmlns:a16="http://schemas.microsoft.com/office/drawing/2014/main" xmlns="" id="{0B21EC08-5BA9-3444-9FC1-E576AEE04269}"/>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5" name="Textfeld 14">
            <a:extLst>
              <a:ext uri="{FF2B5EF4-FFF2-40B4-BE49-F238E27FC236}">
                <a16:creationId xmlns:a16="http://schemas.microsoft.com/office/drawing/2014/main" xmlns="" id="{457FC5AD-BC39-6143-BD6B-F77B5F9F28EF}"/>
              </a:ext>
            </a:extLst>
          </p:cNvPr>
          <p:cNvSpPr txBox="1"/>
          <p:nvPr userDrawn="1"/>
        </p:nvSpPr>
        <p:spPr>
          <a:xfrm>
            <a:off x="2678723" y="1465385"/>
            <a:ext cx="0" cy="0"/>
          </a:xfrm>
          <a:prstGeom prst="rect">
            <a:avLst/>
          </a:prstGeom>
        </p:spPr>
        <p:txBody>
          <a:bodyPr wrap="none" lIns="0" tIns="0" rIns="0" bIns="0" rtlCol="0" anchor="t" anchorCtr="0">
            <a:noAutofit/>
          </a:bodyPr>
          <a:lstStyle/>
          <a:p>
            <a:pPr algn="l"/>
            <a:endParaRPr lang="de-DE" dirty="0"/>
          </a:p>
        </p:txBody>
      </p:sp>
      <p:sp>
        <p:nvSpPr>
          <p:cNvPr id="16" name="Textfeld 15">
            <a:extLst>
              <a:ext uri="{FF2B5EF4-FFF2-40B4-BE49-F238E27FC236}">
                <a16:creationId xmlns:a16="http://schemas.microsoft.com/office/drawing/2014/main" xmlns="" id="{C9D143B9-B3F6-F14E-9C25-DDEEB54FD957}"/>
              </a:ext>
            </a:extLst>
          </p:cNvPr>
          <p:cNvSpPr txBox="1"/>
          <p:nvPr userDrawn="1"/>
        </p:nvSpPr>
        <p:spPr>
          <a:xfrm>
            <a:off x="803031" y="1436077"/>
            <a:ext cx="0" cy="0"/>
          </a:xfrm>
          <a:prstGeom prst="rect">
            <a:avLst/>
          </a:prstGeom>
        </p:spPr>
        <p:txBody>
          <a:bodyPr wrap="none" lIns="0" tIns="0" rIns="0" bIns="0" rtlCol="0" anchor="t" anchorCtr="0">
            <a:noAutofit/>
          </a:bodyPr>
          <a:lstStyle/>
          <a:p>
            <a:pPr algn="l"/>
            <a:endParaRPr lang="de-DE" dirty="0"/>
          </a:p>
        </p:txBody>
      </p:sp>
    </p:spTree>
    <p:extLst>
      <p:ext uri="{BB962C8B-B14F-4D97-AF65-F5344CB8AC3E}">
        <p14:creationId xmlns:p14="http://schemas.microsoft.com/office/powerpoint/2010/main" val="21649358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Image container + summary box">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xmlns="" id="{07E67CED-7C79-E545-800B-4F58B83CC491}"/>
              </a:ext>
            </a:extLst>
          </p:cNvPr>
          <p:cNvSpPr>
            <a:spLocks noGrp="1"/>
          </p:cNvSpPr>
          <p:nvPr>
            <p:ph type="dt" sz="half" idx="10"/>
          </p:nvPr>
        </p:nvSpPr>
        <p:spPr/>
        <p:txBody>
          <a:bodyPr/>
          <a:lstStyle>
            <a:lvl1pPr>
              <a:defRPr/>
            </a:lvl1pPr>
          </a:lstStyle>
          <a:p>
            <a:fld id="{BA694855-4A0A-4510-8504-8490E4FB4841}" type="datetime1">
              <a:rPr lang="en-US" smtClean="0"/>
              <a:t>7/14/2020</a:t>
            </a:fld>
            <a:endParaRPr lang="de-DE" dirty="0"/>
          </a:p>
        </p:txBody>
      </p:sp>
      <p:sp>
        <p:nvSpPr>
          <p:cNvPr id="8" name="Foliennummernplatzhalter 7">
            <a:extLst>
              <a:ext uri="{FF2B5EF4-FFF2-40B4-BE49-F238E27FC236}">
                <a16:creationId xmlns:a16="http://schemas.microsoft.com/office/drawing/2014/main" xmlns="" id="{00C06B7B-248E-5042-8C7F-22E35A3F595C}"/>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24" name="Inhaltsplatzhalter 23">
            <a:extLst>
              <a:ext uri="{FF2B5EF4-FFF2-40B4-BE49-F238E27FC236}">
                <a16:creationId xmlns:a16="http://schemas.microsoft.com/office/drawing/2014/main" xmlns="" id="{063709FC-53F2-B042-9F51-05EF273BE0A3}"/>
              </a:ext>
            </a:extLst>
          </p:cNvPr>
          <p:cNvSpPr>
            <a:spLocks noGrp="1"/>
          </p:cNvSpPr>
          <p:nvPr>
            <p:ph sz="quarter" idx="12" hasCustomPrompt="1"/>
          </p:nvPr>
        </p:nvSpPr>
        <p:spPr>
          <a:xfrm>
            <a:off x="576264" y="1816100"/>
            <a:ext cx="6011862" cy="2838468"/>
          </a:xfrm>
        </p:spPr>
        <p:txBody>
          <a:bodyPr/>
          <a:lstStyle>
            <a:lvl1pPr>
              <a:defRPr b="1" i="0">
                <a:latin typeface="Calibri" panose="020F0502020204030204" pitchFamily="34" charset="0"/>
                <a:cs typeface="Calibri" panose="020F0502020204030204" pitchFamily="34" charset="0"/>
              </a:defRPr>
            </a:lvl1pPr>
          </a:lstStyle>
          <a:p>
            <a:pPr lvl="0"/>
            <a:r>
              <a:rPr lang="de-DE" dirty="0" err="1"/>
              <a:t>Introtext</a:t>
            </a:r>
            <a:endParaRPr lang="de-DE" dirty="0"/>
          </a:p>
          <a:p>
            <a:pPr lvl="1"/>
            <a:r>
              <a:rPr lang="de-DE" dirty="0"/>
              <a:t>1st Bullet</a:t>
            </a:r>
          </a:p>
          <a:p>
            <a:pPr lvl="2"/>
            <a:r>
              <a:rPr lang="de-DE" dirty="0"/>
              <a:t>2nd Level</a:t>
            </a:r>
          </a:p>
          <a:p>
            <a:pPr lvl="3"/>
            <a:r>
              <a:rPr lang="de-DE" dirty="0"/>
              <a:t>3rd Level</a:t>
            </a:r>
          </a:p>
          <a:p>
            <a:pPr lvl="4"/>
            <a:r>
              <a:rPr lang="de-DE" dirty="0"/>
              <a:t>4th Level</a:t>
            </a:r>
          </a:p>
        </p:txBody>
      </p:sp>
      <p:sp>
        <p:nvSpPr>
          <p:cNvPr id="31" name="Textplatzhalter 30">
            <a:extLst>
              <a:ext uri="{FF2B5EF4-FFF2-40B4-BE49-F238E27FC236}">
                <a16:creationId xmlns:a16="http://schemas.microsoft.com/office/drawing/2014/main" xmlns="" id="{B800869E-8CB7-0B4A-B57D-D821A73BD3E4}"/>
              </a:ext>
            </a:extLst>
          </p:cNvPr>
          <p:cNvSpPr>
            <a:spLocks noGrp="1"/>
          </p:cNvSpPr>
          <p:nvPr>
            <p:ph type="body" sz="quarter" idx="13" hasCustomPrompt="1"/>
          </p:nvPr>
        </p:nvSpPr>
        <p:spPr>
          <a:xfrm>
            <a:off x="576265" y="1347324"/>
            <a:ext cx="7991473" cy="217707"/>
          </a:xfrm>
        </p:spPr>
        <p:txBody>
          <a:bodyPr/>
          <a:lstStyle>
            <a:lvl1pPr>
              <a:defRPr sz="1300" kern="0" spc="0" baseline="0">
                <a:latin typeface="+mn-lt"/>
              </a:defRPr>
            </a:lvl1pPr>
          </a:lstStyle>
          <a:p>
            <a:r>
              <a:rPr lang="de-DE" sz="1400" b="0" spc="0" dirty="0"/>
              <a:t>SUB-HEADLINE / MAX. LENGTH IS THE END OF THE LINE</a:t>
            </a:r>
          </a:p>
        </p:txBody>
      </p:sp>
      <p:sp>
        <p:nvSpPr>
          <p:cNvPr id="34" name="Inhaltsplatzhalter 33">
            <a:extLst>
              <a:ext uri="{FF2B5EF4-FFF2-40B4-BE49-F238E27FC236}">
                <a16:creationId xmlns:a16="http://schemas.microsoft.com/office/drawing/2014/main" xmlns="" id="{82403D32-D9EA-6A41-8237-2E48F826081A}"/>
              </a:ext>
            </a:extLst>
          </p:cNvPr>
          <p:cNvSpPr>
            <a:spLocks noGrp="1"/>
          </p:cNvSpPr>
          <p:nvPr>
            <p:ph sz="quarter" idx="14" hasCustomPrompt="1"/>
          </p:nvPr>
        </p:nvSpPr>
        <p:spPr>
          <a:xfrm>
            <a:off x="6767513" y="2854325"/>
            <a:ext cx="1800225" cy="1800225"/>
          </a:xfrm>
          <a:solidFill>
            <a:srgbClr val="FEC400"/>
          </a:solidFill>
        </p:spPr>
        <p:txBody>
          <a:bodyPr lIns="108000" tIns="108000" rIns="36000" bIns="72000"/>
          <a:lstStyle>
            <a:lvl1pPr marL="0">
              <a:lnSpc>
                <a:spcPts val="1300"/>
              </a:lnSpc>
              <a:spcBef>
                <a:spcPts val="0"/>
              </a:spcBef>
              <a:spcAft>
                <a:spcPts val="300"/>
              </a:spcAft>
              <a:buFontTx/>
              <a:buNone/>
              <a:defRPr sz="1300" b="1" i="0" cap="none" spc="0" baseline="0"/>
            </a:lvl1pPr>
            <a:lvl2pPr marL="0" indent="0">
              <a:lnSpc>
                <a:spcPct val="100000"/>
              </a:lnSpc>
              <a:spcBef>
                <a:spcPts val="0"/>
              </a:spcBef>
              <a:buFontTx/>
              <a:buNone/>
              <a:tabLst/>
              <a:defRPr sz="1300" b="0" i="0" baseline="0"/>
            </a:lvl2pPr>
            <a:lvl3pPr marL="0" indent="0">
              <a:lnSpc>
                <a:spcPct val="100000"/>
              </a:lnSpc>
              <a:spcBef>
                <a:spcPts val="0"/>
              </a:spcBef>
              <a:buFontTx/>
              <a:buNone/>
              <a:tabLst/>
              <a:defRPr sz="1300" b="0" i="0" baseline="0"/>
            </a:lvl3pPr>
            <a:lvl4pPr marL="0" indent="0">
              <a:lnSpc>
                <a:spcPct val="100000"/>
              </a:lnSpc>
              <a:spcBef>
                <a:spcPts val="0"/>
              </a:spcBef>
              <a:buFontTx/>
              <a:buNone/>
              <a:tabLst/>
              <a:defRPr sz="1300" b="0" i="0" baseline="0"/>
            </a:lvl4pPr>
            <a:lvl5pPr marL="0" indent="0">
              <a:lnSpc>
                <a:spcPct val="100000"/>
              </a:lnSpc>
              <a:spcBef>
                <a:spcPts val="0"/>
              </a:spcBef>
              <a:buFontTx/>
              <a:buNone/>
              <a:tabLst/>
              <a:defRPr sz="1300" b="0" i="0" baseline="0"/>
            </a:lvl5pPr>
          </a:lstStyle>
          <a:p>
            <a:pPr>
              <a:lnSpc>
                <a:spcPts val="1300"/>
              </a:lnSpc>
              <a:spcAft>
                <a:spcPts val="300"/>
              </a:spcAft>
            </a:pPr>
            <a:r>
              <a:rPr lang="de-DE" sz="1300" b="1" dirty="0" err="1"/>
              <a:t>Positioning</a:t>
            </a:r>
            <a:r>
              <a:rPr lang="de-DE" sz="1300" b="1" dirty="0"/>
              <a:t> in box</a:t>
            </a:r>
          </a:p>
          <a:p>
            <a:pPr lvl="1">
              <a:spcAft>
                <a:spcPts val="300"/>
              </a:spcAft>
            </a:pPr>
            <a:r>
              <a:rPr lang="de-DE" sz="1300" dirty="0"/>
              <a:t>Text Calibri 13pt, simple </a:t>
            </a:r>
            <a:r>
              <a:rPr lang="de-DE" sz="1300" dirty="0" err="1"/>
              <a:t>line</a:t>
            </a:r>
            <a:r>
              <a:rPr lang="de-DE" sz="1300" dirty="0"/>
              <a:t> </a:t>
            </a:r>
            <a:r>
              <a:rPr lang="de-DE" sz="1300" dirty="0" err="1"/>
              <a:t>spacing</a:t>
            </a:r>
            <a:r>
              <a:rPr lang="de-DE" sz="1300" dirty="0"/>
              <a:t>,</a:t>
            </a:r>
          </a:p>
          <a:p>
            <a:pPr lvl="1">
              <a:spcAft>
                <a:spcPts val="300"/>
              </a:spcAft>
            </a:pPr>
            <a:r>
              <a:rPr lang="de-DE" sz="1300" dirty="0"/>
              <a:t>3pt extra </a:t>
            </a:r>
            <a:r>
              <a:rPr lang="de-DE" sz="1300" dirty="0" err="1"/>
              <a:t>spacing</a:t>
            </a:r>
            <a:r>
              <a:rPr lang="de-DE" sz="1300" dirty="0"/>
              <a:t> after </a:t>
            </a:r>
            <a:r>
              <a:rPr lang="de-DE" sz="1300" dirty="0" err="1"/>
              <a:t>headline</a:t>
            </a:r>
            <a:r>
              <a:rPr lang="de-DE" sz="1300" dirty="0"/>
              <a:t> </a:t>
            </a:r>
            <a:r>
              <a:rPr lang="de-DE" sz="1300" dirty="0" err="1"/>
              <a:t>and</a:t>
            </a:r>
            <a:r>
              <a:rPr lang="de-DE" sz="1300" dirty="0"/>
              <a:t> </a:t>
            </a:r>
            <a:r>
              <a:rPr lang="de-DE" sz="1300" dirty="0" err="1"/>
              <a:t>between</a:t>
            </a:r>
            <a:r>
              <a:rPr lang="de-DE" sz="1300" dirty="0"/>
              <a:t> </a:t>
            </a:r>
            <a:r>
              <a:rPr lang="de-DE" sz="1300" dirty="0" err="1"/>
              <a:t>text</a:t>
            </a:r>
            <a:r>
              <a:rPr lang="de-DE" sz="1300" dirty="0"/>
              <a:t> </a:t>
            </a:r>
            <a:r>
              <a:rPr lang="de-DE" sz="1300" dirty="0" err="1"/>
              <a:t>blocks</a:t>
            </a:r>
            <a:endParaRPr lang="de-DE" sz="1300" dirty="0"/>
          </a:p>
        </p:txBody>
      </p:sp>
      <p:sp>
        <p:nvSpPr>
          <p:cNvPr id="46" name="Titel 45">
            <a:extLst>
              <a:ext uri="{FF2B5EF4-FFF2-40B4-BE49-F238E27FC236}">
                <a16:creationId xmlns:a16="http://schemas.microsoft.com/office/drawing/2014/main" xmlns="" id="{F4528EA8-48A5-CA48-B205-F11D57A10EA3}"/>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Tree>
    <p:extLst>
      <p:ext uri="{BB962C8B-B14F-4D97-AF65-F5344CB8AC3E}">
        <p14:creationId xmlns:p14="http://schemas.microsoft.com/office/powerpoint/2010/main" val="2851812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63">
          <p15:clr>
            <a:srgbClr val="FBAE40"/>
          </p15:clr>
        </p15:guide>
        <p15:guide id="4" pos="5397">
          <p15:clr>
            <a:srgbClr val="FBAE40"/>
          </p15:clr>
        </p15:guide>
        <p15:guide id="5" orient="horz" pos="282">
          <p15:clr>
            <a:srgbClr val="FBAE40"/>
          </p15:clr>
        </p15:guide>
        <p15:guide id="6" orient="horz" pos="758">
          <p15:clr>
            <a:srgbClr val="FBAE40"/>
          </p15:clr>
        </p15:guide>
        <p15:guide id="7" orient="horz" pos="940">
          <p15:clr>
            <a:srgbClr val="FBAE40"/>
          </p15:clr>
        </p15:guide>
        <p15:guide id="8" orient="horz" pos="635">
          <p15:clr>
            <a:srgbClr val="FBAE40"/>
          </p15:clr>
        </p15:guide>
        <p15:guide id="9" orient="horz" pos="2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ACB5DC27-A36E-5649-AF92-05389856BB9D}"/>
              </a:ext>
            </a:extLst>
          </p:cNvPr>
          <p:cNvSpPr>
            <a:spLocks noGrp="1"/>
          </p:cNvSpPr>
          <p:nvPr>
            <p:ph type="body" idx="1"/>
          </p:nvPr>
        </p:nvSpPr>
        <p:spPr>
          <a:xfrm>
            <a:off x="576263" y="1816099"/>
            <a:ext cx="2916237" cy="2843213"/>
          </a:xfrm>
        </p:spPr>
        <p:txBody>
          <a:bodyPr>
            <a:normAutofit/>
          </a:bodyPr>
          <a:lstStyle>
            <a:lvl1pPr marL="0" indent="0" fontAlgn="t">
              <a:spcBef>
                <a:spcPts val="0"/>
              </a:spcBef>
              <a:buNone/>
              <a:defRPr sz="1300" b="0" i="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Datumsplatzhalter 6">
            <a:extLst>
              <a:ext uri="{FF2B5EF4-FFF2-40B4-BE49-F238E27FC236}">
                <a16:creationId xmlns:a16="http://schemas.microsoft.com/office/drawing/2014/main" xmlns="" id="{1E7AE68D-5D95-2742-8B19-6707A7454A8D}"/>
              </a:ext>
            </a:extLst>
          </p:cNvPr>
          <p:cNvSpPr>
            <a:spLocks noGrp="1"/>
          </p:cNvSpPr>
          <p:nvPr>
            <p:ph type="dt" sz="half" idx="10"/>
          </p:nvPr>
        </p:nvSpPr>
        <p:spPr/>
        <p:txBody>
          <a:bodyPr/>
          <a:lstStyle>
            <a:lvl1pPr>
              <a:defRPr/>
            </a:lvl1pPr>
          </a:lstStyle>
          <a:p>
            <a:fld id="{AFF0885D-E7F8-4467-988C-6FF8AC2AFCDC}" type="datetime1">
              <a:rPr lang="en-US" smtClean="0"/>
              <a:t>7/14/2020</a:t>
            </a:fld>
            <a:endParaRPr lang="de-DE" dirty="0"/>
          </a:p>
        </p:txBody>
      </p:sp>
      <p:sp>
        <p:nvSpPr>
          <p:cNvPr id="8" name="Foliennummernplatzhalter 7">
            <a:extLst>
              <a:ext uri="{FF2B5EF4-FFF2-40B4-BE49-F238E27FC236}">
                <a16:creationId xmlns:a16="http://schemas.microsoft.com/office/drawing/2014/main" xmlns="" id="{6BE4DD80-6A21-D047-9912-5D4C48EA99FC}"/>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9" name="Titel 8">
            <a:extLst>
              <a:ext uri="{FF2B5EF4-FFF2-40B4-BE49-F238E27FC236}">
                <a16:creationId xmlns:a16="http://schemas.microsoft.com/office/drawing/2014/main" xmlns="" id="{0C4318F1-1CC8-8B4F-9440-293790F75C91}"/>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0" name="Textplatzhalter 2">
            <a:extLst>
              <a:ext uri="{FF2B5EF4-FFF2-40B4-BE49-F238E27FC236}">
                <a16:creationId xmlns:a16="http://schemas.microsoft.com/office/drawing/2014/main" xmlns="" id="{8A1AA6D5-1D4D-C840-992C-0981DBF530CE}"/>
              </a:ext>
            </a:extLst>
          </p:cNvPr>
          <p:cNvSpPr>
            <a:spLocks noGrp="1"/>
          </p:cNvSpPr>
          <p:nvPr>
            <p:ph type="body" idx="12"/>
          </p:nvPr>
        </p:nvSpPr>
        <p:spPr>
          <a:xfrm>
            <a:off x="3671888" y="1816098"/>
            <a:ext cx="2916237" cy="2843213"/>
          </a:xfrm>
        </p:spPr>
        <p:txBody>
          <a:bodyPr>
            <a:normAutofit/>
          </a:bodyPr>
          <a:lstStyle>
            <a:lvl1pPr marL="0" indent="0" fontAlgn="t">
              <a:spcBef>
                <a:spcPts val="0"/>
              </a:spcBef>
              <a:buNone/>
              <a:defRPr sz="1300" b="0" i="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11" name="Textplatzhalter 30">
            <a:extLst>
              <a:ext uri="{FF2B5EF4-FFF2-40B4-BE49-F238E27FC236}">
                <a16:creationId xmlns:a16="http://schemas.microsoft.com/office/drawing/2014/main" xmlns="" id="{D3167900-0074-1A4B-984B-A8F3705329EB}"/>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10417124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Image container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7BA6E40B-4F15-1A4C-8D56-23A513DCEC63}"/>
              </a:ext>
            </a:extLst>
          </p:cNvPr>
          <p:cNvSpPr>
            <a:spLocks noGrp="1"/>
          </p:cNvSpPr>
          <p:nvPr>
            <p:ph sz="half" idx="1" hasCustomPrompt="1"/>
          </p:nvPr>
        </p:nvSpPr>
        <p:spPr>
          <a:xfrm>
            <a:off x="576263" y="1816099"/>
            <a:ext cx="3851275" cy="2843214"/>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xmlns="" id="{D0223437-FC5F-724E-A5BE-04A35D74EDBA}"/>
              </a:ext>
            </a:extLst>
          </p:cNvPr>
          <p:cNvSpPr>
            <a:spLocks noGrp="1"/>
          </p:cNvSpPr>
          <p:nvPr>
            <p:ph sz="half" idx="2" hasCustomPrompt="1"/>
          </p:nvPr>
        </p:nvSpPr>
        <p:spPr>
          <a:xfrm>
            <a:off x="4716462" y="1816099"/>
            <a:ext cx="3851275" cy="2843214"/>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a:extLst>
              <a:ext uri="{FF2B5EF4-FFF2-40B4-BE49-F238E27FC236}">
                <a16:creationId xmlns:a16="http://schemas.microsoft.com/office/drawing/2014/main" xmlns="" id="{4A2C779C-B2FD-1544-B9F9-FCA95C1C9830}"/>
              </a:ext>
            </a:extLst>
          </p:cNvPr>
          <p:cNvSpPr>
            <a:spLocks noGrp="1"/>
          </p:cNvSpPr>
          <p:nvPr>
            <p:ph type="dt" sz="half" idx="10"/>
          </p:nvPr>
        </p:nvSpPr>
        <p:spPr/>
        <p:txBody>
          <a:bodyPr/>
          <a:lstStyle>
            <a:lvl1pPr>
              <a:defRPr/>
            </a:lvl1pPr>
          </a:lstStyle>
          <a:p>
            <a:fld id="{26E23613-0422-43EC-A817-737511FDE9BA}" type="datetime1">
              <a:rPr lang="en-US" smtClean="0"/>
              <a:t>7/14/2020</a:t>
            </a:fld>
            <a:endParaRPr lang="de-DE" dirty="0"/>
          </a:p>
        </p:txBody>
      </p:sp>
      <p:sp>
        <p:nvSpPr>
          <p:cNvPr id="9" name="Foliennummernplatzhalter 8">
            <a:extLst>
              <a:ext uri="{FF2B5EF4-FFF2-40B4-BE49-F238E27FC236}">
                <a16:creationId xmlns:a16="http://schemas.microsoft.com/office/drawing/2014/main" xmlns="" id="{84381DC6-DC15-5040-A554-2C1495B04418}"/>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0" name="Titel 9">
            <a:extLst>
              <a:ext uri="{FF2B5EF4-FFF2-40B4-BE49-F238E27FC236}">
                <a16:creationId xmlns:a16="http://schemas.microsoft.com/office/drawing/2014/main" xmlns="" id="{374F3BEA-23F3-9340-9AE8-EF2DB3E31AD8}"/>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4" name="Textplatzhalter 30">
            <a:extLst>
              <a:ext uri="{FF2B5EF4-FFF2-40B4-BE49-F238E27FC236}">
                <a16:creationId xmlns:a16="http://schemas.microsoft.com/office/drawing/2014/main" xmlns="" id="{ED12DC52-14E5-0B42-BB7D-DF2C8E1CDB5E}"/>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16495478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comparison layout">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xmlns="" id="{9A9C4A0E-9778-0949-B362-9602B15E5E4A}"/>
              </a:ext>
            </a:extLst>
          </p:cNvPr>
          <p:cNvSpPr>
            <a:spLocks noGrp="1"/>
          </p:cNvSpPr>
          <p:nvPr>
            <p:ph sz="half" idx="2" hasCustomPrompt="1"/>
          </p:nvPr>
        </p:nvSpPr>
        <p:spPr>
          <a:xfrm>
            <a:off x="574676" y="1816100"/>
            <a:ext cx="2917824" cy="2825749"/>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xmlns="" id="{965B43ED-AEF8-ED4D-AE65-EF5D15710669}"/>
              </a:ext>
            </a:extLst>
          </p:cNvPr>
          <p:cNvSpPr>
            <a:spLocks noGrp="1"/>
          </p:cNvSpPr>
          <p:nvPr>
            <p:ph sz="quarter" idx="4" hasCustomPrompt="1"/>
          </p:nvPr>
        </p:nvSpPr>
        <p:spPr>
          <a:xfrm>
            <a:off x="3671888" y="1816100"/>
            <a:ext cx="2917824" cy="2825750"/>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a16="http://schemas.microsoft.com/office/drawing/2014/main" xmlns="" id="{30B5AFB4-8C13-6F45-8494-8DB574D86811}"/>
              </a:ext>
            </a:extLst>
          </p:cNvPr>
          <p:cNvSpPr>
            <a:spLocks noGrp="1"/>
          </p:cNvSpPr>
          <p:nvPr>
            <p:ph type="dt" sz="half" idx="10"/>
          </p:nvPr>
        </p:nvSpPr>
        <p:spPr/>
        <p:txBody>
          <a:bodyPr/>
          <a:lstStyle>
            <a:lvl1pPr>
              <a:defRPr/>
            </a:lvl1pPr>
          </a:lstStyle>
          <a:p>
            <a:fld id="{C38AC5CC-F460-4732-8EF2-71DEB398FA66}" type="datetime1">
              <a:rPr lang="en-US" smtClean="0"/>
              <a:t>7/14/2020</a:t>
            </a:fld>
            <a:endParaRPr lang="de-DE" dirty="0"/>
          </a:p>
        </p:txBody>
      </p:sp>
      <p:sp>
        <p:nvSpPr>
          <p:cNvPr id="11" name="Foliennummernplatzhalter 10">
            <a:extLst>
              <a:ext uri="{FF2B5EF4-FFF2-40B4-BE49-F238E27FC236}">
                <a16:creationId xmlns:a16="http://schemas.microsoft.com/office/drawing/2014/main" xmlns="" id="{68AE3436-A689-C04D-A718-439948E3B2BF}"/>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2" name="Titel 11">
            <a:extLst>
              <a:ext uri="{FF2B5EF4-FFF2-40B4-BE49-F238E27FC236}">
                <a16:creationId xmlns:a16="http://schemas.microsoft.com/office/drawing/2014/main" xmlns="" id="{9E39D104-74BE-3E4C-B24C-20983B0B4D75}"/>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5" name="Textplatzhalter 30">
            <a:extLst>
              <a:ext uri="{FF2B5EF4-FFF2-40B4-BE49-F238E27FC236}">
                <a16:creationId xmlns:a16="http://schemas.microsoft.com/office/drawing/2014/main" xmlns="" id="{27A05B7A-A799-A14E-A088-81578B030E0B}"/>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9" name="Inhaltsplatzhalter 33">
            <a:extLst>
              <a:ext uri="{FF2B5EF4-FFF2-40B4-BE49-F238E27FC236}">
                <a16:creationId xmlns:a16="http://schemas.microsoft.com/office/drawing/2014/main" xmlns="" id="{9610F967-D272-CD4F-B34B-62BFA0E2F7E1}"/>
              </a:ext>
            </a:extLst>
          </p:cNvPr>
          <p:cNvSpPr>
            <a:spLocks noGrp="1"/>
          </p:cNvSpPr>
          <p:nvPr>
            <p:ph sz="quarter" idx="15" hasCustomPrompt="1"/>
          </p:nvPr>
        </p:nvSpPr>
        <p:spPr>
          <a:xfrm>
            <a:off x="6767514" y="1816100"/>
            <a:ext cx="1800225" cy="1800225"/>
          </a:xfrm>
          <a:solidFill>
            <a:srgbClr val="FEC400"/>
          </a:solidFill>
        </p:spPr>
        <p:txBody>
          <a:bodyPr lIns="108000" tIns="108000" rIns="36000" bIns="72000"/>
          <a:lstStyle>
            <a:lvl1pPr marL="0">
              <a:lnSpc>
                <a:spcPts val="1300"/>
              </a:lnSpc>
              <a:spcBef>
                <a:spcPts val="0"/>
              </a:spcBef>
              <a:spcAft>
                <a:spcPts val="300"/>
              </a:spcAft>
              <a:buFontTx/>
              <a:buNone/>
              <a:defRPr sz="1300" b="1" i="0" cap="none" spc="0" baseline="0"/>
            </a:lvl1pPr>
            <a:lvl2pPr marL="0" indent="0">
              <a:lnSpc>
                <a:spcPct val="100000"/>
              </a:lnSpc>
              <a:spcBef>
                <a:spcPts val="0"/>
              </a:spcBef>
              <a:buFontTx/>
              <a:buNone/>
              <a:tabLst/>
              <a:defRPr sz="1300" b="0" i="0" baseline="0"/>
            </a:lvl2pPr>
            <a:lvl3pPr marL="0" indent="0">
              <a:lnSpc>
                <a:spcPct val="100000"/>
              </a:lnSpc>
              <a:spcBef>
                <a:spcPts val="0"/>
              </a:spcBef>
              <a:buFontTx/>
              <a:buNone/>
              <a:tabLst/>
              <a:defRPr sz="1300" b="0" i="0" baseline="0"/>
            </a:lvl3pPr>
            <a:lvl4pPr marL="0" indent="0">
              <a:lnSpc>
                <a:spcPct val="100000"/>
              </a:lnSpc>
              <a:spcBef>
                <a:spcPts val="0"/>
              </a:spcBef>
              <a:buFontTx/>
              <a:buNone/>
              <a:tabLst/>
              <a:defRPr sz="1300" b="0" i="0" baseline="0"/>
            </a:lvl4pPr>
            <a:lvl5pPr marL="0" indent="0">
              <a:lnSpc>
                <a:spcPct val="100000"/>
              </a:lnSpc>
              <a:spcBef>
                <a:spcPts val="0"/>
              </a:spcBef>
              <a:buFontTx/>
              <a:buNone/>
              <a:tabLst/>
              <a:defRPr sz="1300" b="0" i="0" baseline="0"/>
            </a:lvl5pPr>
          </a:lstStyle>
          <a:p>
            <a:pPr>
              <a:lnSpc>
                <a:spcPts val="1300"/>
              </a:lnSpc>
              <a:spcAft>
                <a:spcPts val="300"/>
              </a:spcAft>
            </a:pPr>
            <a:r>
              <a:rPr lang="de-DE" sz="1300" b="1" dirty="0" err="1"/>
              <a:t>Positioning</a:t>
            </a:r>
            <a:r>
              <a:rPr lang="de-DE" sz="1300" b="1" dirty="0"/>
              <a:t> in box</a:t>
            </a:r>
          </a:p>
          <a:p>
            <a:pPr lvl="1">
              <a:spcAft>
                <a:spcPts val="300"/>
              </a:spcAft>
            </a:pPr>
            <a:r>
              <a:rPr lang="de-DE" sz="1300" dirty="0"/>
              <a:t>Text Calibri 13pt, simple </a:t>
            </a:r>
            <a:r>
              <a:rPr lang="de-DE" sz="1300" dirty="0" err="1"/>
              <a:t>line</a:t>
            </a:r>
            <a:r>
              <a:rPr lang="de-DE" sz="1300" dirty="0"/>
              <a:t> </a:t>
            </a:r>
            <a:r>
              <a:rPr lang="de-DE" sz="1300" dirty="0" err="1"/>
              <a:t>spacing</a:t>
            </a:r>
            <a:r>
              <a:rPr lang="de-DE" sz="1300" dirty="0"/>
              <a:t>,</a:t>
            </a:r>
          </a:p>
          <a:p>
            <a:pPr lvl="1">
              <a:spcAft>
                <a:spcPts val="300"/>
              </a:spcAft>
            </a:pPr>
            <a:r>
              <a:rPr lang="de-DE" sz="1300" dirty="0"/>
              <a:t>3pt extra </a:t>
            </a:r>
            <a:r>
              <a:rPr lang="de-DE" sz="1300" dirty="0" err="1"/>
              <a:t>spacing</a:t>
            </a:r>
            <a:r>
              <a:rPr lang="de-DE" sz="1300" dirty="0"/>
              <a:t> after </a:t>
            </a:r>
            <a:r>
              <a:rPr lang="de-DE" sz="1300" dirty="0" err="1"/>
              <a:t>headline</a:t>
            </a:r>
            <a:r>
              <a:rPr lang="de-DE" sz="1300" dirty="0"/>
              <a:t> </a:t>
            </a:r>
            <a:r>
              <a:rPr lang="de-DE" sz="1300" dirty="0" err="1"/>
              <a:t>and</a:t>
            </a:r>
            <a:r>
              <a:rPr lang="de-DE" sz="1300" dirty="0"/>
              <a:t> </a:t>
            </a:r>
            <a:r>
              <a:rPr lang="de-DE" sz="1300" dirty="0" err="1"/>
              <a:t>between</a:t>
            </a:r>
            <a:r>
              <a:rPr lang="de-DE" sz="1300" dirty="0"/>
              <a:t> </a:t>
            </a:r>
            <a:r>
              <a:rPr lang="de-DE" sz="1300" dirty="0" err="1"/>
              <a:t>text</a:t>
            </a:r>
            <a:r>
              <a:rPr lang="de-DE" sz="1300" dirty="0"/>
              <a:t> </a:t>
            </a:r>
            <a:r>
              <a:rPr lang="de-DE" sz="1300" dirty="0" err="1"/>
              <a:t>blocks</a:t>
            </a:r>
            <a:endParaRPr lang="de-DE" sz="1300" dirty="0"/>
          </a:p>
        </p:txBody>
      </p:sp>
    </p:spTree>
    <p:extLst>
      <p:ext uri="{BB962C8B-B14F-4D97-AF65-F5344CB8AC3E}">
        <p14:creationId xmlns:p14="http://schemas.microsoft.com/office/powerpoint/2010/main" val="30316603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ust Headline Slide">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xmlns="" id="{732C3EAE-595C-6046-B8AE-BDCD169FEF90}"/>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2" name="Titel 11">
            <a:extLst>
              <a:ext uri="{FF2B5EF4-FFF2-40B4-BE49-F238E27FC236}">
                <a16:creationId xmlns:a16="http://schemas.microsoft.com/office/drawing/2014/main" xmlns="" id="{0B21EC08-5BA9-3444-9FC1-E576AEE04269}"/>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5" name="Textfeld 14">
            <a:extLst>
              <a:ext uri="{FF2B5EF4-FFF2-40B4-BE49-F238E27FC236}">
                <a16:creationId xmlns:a16="http://schemas.microsoft.com/office/drawing/2014/main" xmlns="" id="{457FC5AD-BC39-6143-BD6B-F77B5F9F28EF}"/>
              </a:ext>
            </a:extLst>
          </p:cNvPr>
          <p:cNvSpPr txBox="1"/>
          <p:nvPr userDrawn="1"/>
        </p:nvSpPr>
        <p:spPr>
          <a:xfrm>
            <a:off x="2678723" y="1465385"/>
            <a:ext cx="0" cy="0"/>
          </a:xfrm>
          <a:prstGeom prst="rect">
            <a:avLst/>
          </a:prstGeom>
        </p:spPr>
        <p:txBody>
          <a:bodyPr wrap="none" lIns="0" tIns="0" rIns="0" bIns="0" rtlCol="0" anchor="t" anchorCtr="0">
            <a:noAutofit/>
          </a:bodyPr>
          <a:lstStyle/>
          <a:p>
            <a:pPr algn="l"/>
            <a:endParaRPr lang="de-DE" dirty="0"/>
          </a:p>
        </p:txBody>
      </p:sp>
      <p:sp>
        <p:nvSpPr>
          <p:cNvPr id="16" name="Textfeld 15">
            <a:extLst>
              <a:ext uri="{FF2B5EF4-FFF2-40B4-BE49-F238E27FC236}">
                <a16:creationId xmlns:a16="http://schemas.microsoft.com/office/drawing/2014/main" xmlns="" id="{C9D143B9-B3F6-F14E-9C25-DDEEB54FD957}"/>
              </a:ext>
            </a:extLst>
          </p:cNvPr>
          <p:cNvSpPr txBox="1"/>
          <p:nvPr userDrawn="1"/>
        </p:nvSpPr>
        <p:spPr>
          <a:xfrm>
            <a:off x="803031" y="1436077"/>
            <a:ext cx="0" cy="0"/>
          </a:xfrm>
          <a:prstGeom prst="rect">
            <a:avLst/>
          </a:prstGeom>
        </p:spPr>
        <p:txBody>
          <a:bodyPr wrap="none" lIns="0" tIns="0" rIns="0" bIns="0" rtlCol="0" anchor="t" anchorCtr="0">
            <a:noAutofit/>
          </a:bodyPr>
          <a:lstStyle/>
          <a:p>
            <a:pPr algn="l"/>
            <a:endParaRPr lang="de-DE" dirty="0"/>
          </a:p>
        </p:txBody>
      </p:sp>
      <p:sp>
        <p:nvSpPr>
          <p:cNvPr id="10" name="Datumsplatzhalter 7">
            <a:extLst>
              <a:ext uri="{FF2B5EF4-FFF2-40B4-BE49-F238E27FC236}">
                <a16:creationId xmlns:a16="http://schemas.microsoft.com/office/drawing/2014/main" xmlns="" id="{AFFDABC4-C8D7-4BE6-BE9A-A1529D3005CB}"/>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2F3641BD-249F-45A2-BCAA-DD249A101C8E}" type="datetime1">
              <a:rPr lang="en-US" smtClean="0"/>
              <a:t>7/14/2020</a:t>
            </a:fld>
            <a:r>
              <a:rPr lang="de-DE" smtClean="0"/>
              <a:t> </a:t>
            </a:r>
            <a:endParaRPr lang="de-DE" dirty="0"/>
          </a:p>
        </p:txBody>
      </p:sp>
    </p:spTree>
    <p:extLst>
      <p:ext uri="{BB962C8B-B14F-4D97-AF65-F5344CB8AC3E}">
        <p14:creationId xmlns:p14="http://schemas.microsoft.com/office/powerpoint/2010/main" val="35659579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ust Headline + Sub-hea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xmlns="" id="{D99260BF-220D-0841-B7D7-8C23D4A76B04}"/>
              </a:ext>
            </a:extLst>
          </p:cNvPr>
          <p:cNvSpPr>
            <a:spLocks noGrp="1"/>
          </p:cNvSpPr>
          <p:nvPr>
            <p:ph type="dt" sz="half" idx="10"/>
          </p:nvPr>
        </p:nvSpPr>
        <p:spPr/>
        <p:txBody>
          <a:bodyPr/>
          <a:lstStyle>
            <a:lvl1pPr>
              <a:defRPr/>
            </a:lvl1pPr>
          </a:lstStyle>
          <a:p>
            <a:fld id="{9B92D049-93CB-4ADF-AEA0-B54C868D350B}" type="datetime1">
              <a:rPr lang="en-US" smtClean="0"/>
              <a:t>7/14/2020</a:t>
            </a:fld>
            <a:endParaRPr lang="de-DE" dirty="0"/>
          </a:p>
        </p:txBody>
      </p:sp>
      <p:sp>
        <p:nvSpPr>
          <p:cNvPr id="7" name="Foliennummernplatzhalter 6">
            <a:extLst>
              <a:ext uri="{FF2B5EF4-FFF2-40B4-BE49-F238E27FC236}">
                <a16:creationId xmlns:a16="http://schemas.microsoft.com/office/drawing/2014/main" xmlns="" id="{2198A1FA-430D-3940-B60C-E026F51982E4}"/>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8" name="Titel 7">
            <a:extLst>
              <a:ext uri="{FF2B5EF4-FFF2-40B4-BE49-F238E27FC236}">
                <a16:creationId xmlns:a16="http://schemas.microsoft.com/office/drawing/2014/main" xmlns="" id="{564DA94E-BC5A-E443-8BBB-2AB9784CD3AF}"/>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0" name="Textplatzhalter 30">
            <a:extLst>
              <a:ext uri="{FF2B5EF4-FFF2-40B4-BE49-F238E27FC236}">
                <a16:creationId xmlns:a16="http://schemas.microsoft.com/office/drawing/2014/main" xmlns="" id="{85825FCC-54C0-704F-B6B6-15A44C7AAD0E}"/>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3079647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E9C68685-ECB1-0C43-A56D-DE701FAC9DB5}"/>
              </a:ext>
            </a:extLst>
          </p:cNvPr>
          <p:cNvSpPr>
            <a:spLocks noGrp="1"/>
          </p:cNvSpPr>
          <p:nvPr>
            <p:ph type="dt" sz="half" idx="10"/>
          </p:nvPr>
        </p:nvSpPr>
        <p:spPr/>
        <p:txBody>
          <a:bodyPr/>
          <a:lstStyle>
            <a:lvl1pPr>
              <a:defRPr/>
            </a:lvl1pPr>
          </a:lstStyle>
          <a:p>
            <a:fld id="{AAD6C844-CBC4-43C5-92CB-327830E9B803}" type="datetime1">
              <a:rPr lang="en-US" smtClean="0"/>
              <a:t>7/14/2020</a:t>
            </a:fld>
            <a:endParaRPr lang="de-DE" dirty="0"/>
          </a:p>
        </p:txBody>
      </p:sp>
      <p:sp>
        <p:nvSpPr>
          <p:cNvPr id="3" name="Foliennummernplatzhalter 2">
            <a:extLst>
              <a:ext uri="{FF2B5EF4-FFF2-40B4-BE49-F238E27FC236}">
                <a16:creationId xmlns:a16="http://schemas.microsoft.com/office/drawing/2014/main" xmlns="" id="{3ADF084B-30AF-0943-A565-2FB9A5ED2EE8}"/>
              </a:ext>
            </a:extLst>
          </p:cNvPr>
          <p:cNvSpPr>
            <a:spLocks noGrp="1"/>
          </p:cNvSpPr>
          <p:nvPr>
            <p:ph type="sldNum" sz="quarter" idx="11"/>
          </p:nvPr>
        </p:nvSpPr>
        <p:spPr/>
        <p:txBody>
          <a:bodyPr/>
          <a:lstStyle/>
          <a:p>
            <a:fld id="{5BB9E904-9AEB-6C42-8A24-041048A80976}" type="slidenum">
              <a:rPr lang="de-DE" smtClean="0"/>
              <a:pPr/>
              <a:t>‹#›</a:t>
            </a:fld>
            <a:endParaRPr lang="de-DE" dirty="0"/>
          </a:p>
        </p:txBody>
      </p:sp>
    </p:spTree>
    <p:extLst>
      <p:ext uri="{BB962C8B-B14F-4D97-AF65-F5344CB8AC3E}">
        <p14:creationId xmlns:p14="http://schemas.microsoft.com/office/powerpoint/2010/main" val="11373692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8" name="Textplatzhalter 30">
            <a:extLst>
              <a:ext uri="{FF2B5EF4-FFF2-40B4-BE49-F238E27FC236}">
                <a16:creationId xmlns:a16="http://schemas.microsoft.com/office/drawing/2014/main" xmlns="" id="{D89534C6-7933-B743-87E6-4BA30B7DD428}"/>
              </a:ext>
            </a:extLst>
          </p:cNvPr>
          <p:cNvSpPr>
            <a:spLocks noGrp="1"/>
          </p:cNvSpPr>
          <p:nvPr>
            <p:ph type="body" sz="quarter" idx="14" hasCustomPrompt="1"/>
          </p:nvPr>
        </p:nvSpPr>
        <p:spPr>
          <a:xfrm>
            <a:off x="576265" y="2571750"/>
            <a:ext cx="7991473" cy="217707"/>
          </a:xfrm>
        </p:spPr>
        <p:txBody>
          <a:bodyPr/>
          <a:lstStyle/>
          <a:p>
            <a:r>
              <a:rPr lang="de-DE" sz="1400" b="0" spc="0" dirty="0"/>
              <a:t>SUB-HEADLINE / MAX. LENGTH IS THE END OF THE LINE</a:t>
            </a:r>
          </a:p>
        </p:txBody>
      </p:sp>
      <p:sp>
        <p:nvSpPr>
          <p:cNvPr id="9" name="Titel 8">
            <a:extLst>
              <a:ext uri="{FF2B5EF4-FFF2-40B4-BE49-F238E27FC236}">
                <a16:creationId xmlns:a16="http://schemas.microsoft.com/office/drawing/2014/main" xmlns="" id="{D0EA1CFD-9EE0-B44F-96F6-6CDBBB2288DE}"/>
              </a:ext>
            </a:extLst>
          </p:cNvPr>
          <p:cNvSpPr>
            <a:spLocks noGrp="1"/>
          </p:cNvSpPr>
          <p:nvPr>
            <p:ph type="title" hasCustomPrompt="1"/>
          </p:nvPr>
        </p:nvSpPr>
        <p:spPr>
          <a:xfrm>
            <a:off x="576263" y="2212774"/>
            <a:ext cx="7991475" cy="288925"/>
          </a:xfrm>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Tree>
    <p:extLst>
      <p:ext uri="{BB962C8B-B14F-4D97-AF65-F5344CB8AC3E}">
        <p14:creationId xmlns:p14="http://schemas.microsoft.com/office/powerpoint/2010/main" val="36006939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ssage slid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xmlns="" id="{C68DA22B-B213-624B-9DDF-75D1AC6EC82B}"/>
              </a:ext>
            </a:extLst>
          </p:cNvPr>
          <p:cNvSpPr>
            <a:spLocks noGrp="1"/>
          </p:cNvSpPr>
          <p:nvPr>
            <p:ph type="body" sz="half" idx="2"/>
          </p:nvPr>
        </p:nvSpPr>
        <p:spPr>
          <a:xfrm>
            <a:off x="574675" y="1816100"/>
            <a:ext cx="7993061" cy="2843212"/>
          </a:xfrm>
          <a:solidFill>
            <a:srgbClr val="FEC400"/>
          </a:solidFill>
        </p:spPr>
        <p:txBody>
          <a:bodyPr lIns="180000" tIns="540000" rIns="180000" bIns="180000" anchor="t" anchorCtr="1"/>
          <a:lstStyle>
            <a:lvl1pPr marL="0" indent="0">
              <a:buNone/>
              <a:defRPr sz="2800" b="1" i="0" cap="none" spc="0" baseline="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8" name="Datumsplatzhalter 7">
            <a:extLst>
              <a:ext uri="{FF2B5EF4-FFF2-40B4-BE49-F238E27FC236}">
                <a16:creationId xmlns:a16="http://schemas.microsoft.com/office/drawing/2014/main" xmlns="" id="{C16A8586-8C77-BB48-9566-B6455CACC7AE}"/>
              </a:ext>
            </a:extLst>
          </p:cNvPr>
          <p:cNvSpPr>
            <a:spLocks noGrp="1"/>
          </p:cNvSpPr>
          <p:nvPr>
            <p:ph type="dt" sz="half" idx="10"/>
          </p:nvPr>
        </p:nvSpPr>
        <p:spPr/>
        <p:txBody>
          <a:bodyPr/>
          <a:lstStyle/>
          <a:p>
            <a:fld id="{D9AB706F-AA62-462E-BD03-D6098E7123AD}" type="datetime1">
              <a:rPr lang="en-US" smtClean="0"/>
              <a:t>7/14/2020</a:t>
            </a:fld>
            <a:endParaRPr lang="de-DE" dirty="0"/>
          </a:p>
        </p:txBody>
      </p:sp>
      <p:sp>
        <p:nvSpPr>
          <p:cNvPr id="9" name="Foliennummernplatzhalter 8">
            <a:extLst>
              <a:ext uri="{FF2B5EF4-FFF2-40B4-BE49-F238E27FC236}">
                <a16:creationId xmlns:a16="http://schemas.microsoft.com/office/drawing/2014/main" xmlns="" id="{473CFEEE-187E-204E-84DD-29D9A0967F10}"/>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1" name="Titel 10">
            <a:extLst>
              <a:ext uri="{FF2B5EF4-FFF2-40B4-BE49-F238E27FC236}">
                <a16:creationId xmlns:a16="http://schemas.microsoft.com/office/drawing/2014/main" xmlns="" id="{4D45D423-6CE1-A340-B734-B4D676E523C4}"/>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3" name="Textplatzhalter 30">
            <a:extLst>
              <a:ext uri="{FF2B5EF4-FFF2-40B4-BE49-F238E27FC236}">
                <a16:creationId xmlns:a16="http://schemas.microsoft.com/office/drawing/2014/main" xmlns="" id="{F3E50AA5-A352-E141-AD22-62B77C6CCCDA}"/>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14597473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text and Imag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xmlns="" id="{09688EAA-9496-994E-9B63-F0D3B8ECA4B9}"/>
              </a:ext>
            </a:extLst>
          </p:cNvPr>
          <p:cNvSpPr>
            <a:spLocks noGrp="1"/>
          </p:cNvSpPr>
          <p:nvPr>
            <p:ph type="pic" idx="1"/>
          </p:nvPr>
        </p:nvSpPr>
        <p:spPr>
          <a:xfrm>
            <a:off x="2735263" y="1816099"/>
            <a:ext cx="5832473" cy="2843213"/>
          </a:xfrm>
        </p:spPr>
        <p:txBody>
          <a:bodyPr anchor="ctr" anchorCtr="0"/>
          <a:lstStyle>
            <a:lvl1pPr marL="0" indent="0" algn="ctr">
              <a:buNone/>
              <a:defRPr sz="1600" cap="none"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Datumsplatzhalter 7">
            <a:extLst>
              <a:ext uri="{FF2B5EF4-FFF2-40B4-BE49-F238E27FC236}">
                <a16:creationId xmlns:a16="http://schemas.microsoft.com/office/drawing/2014/main" xmlns="" id="{9659573A-307D-444F-8C68-3ADA2AA17B92}"/>
              </a:ext>
            </a:extLst>
          </p:cNvPr>
          <p:cNvSpPr>
            <a:spLocks noGrp="1"/>
          </p:cNvSpPr>
          <p:nvPr>
            <p:ph type="dt" sz="half" idx="10"/>
          </p:nvPr>
        </p:nvSpPr>
        <p:spPr/>
        <p:txBody>
          <a:bodyPr/>
          <a:lstStyle/>
          <a:p>
            <a:fld id="{1DBC1B87-7EE4-4ADF-9BDC-74BA64157A0D}" type="datetime1">
              <a:rPr lang="en-US" smtClean="0"/>
              <a:t>7/14/2020</a:t>
            </a:fld>
            <a:endParaRPr lang="de-DE" dirty="0"/>
          </a:p>
        </p:txBody>
      </p:sp>
      <p:sp>
        <p:nvSpPr>
          <p:cNvPr id="9" name="Foliennummernplatzhalter 8">
            <a:extLst>
              <a:ext uri="{FF2B5EF4-FFF2-40B4-BE49-F238E27FC236}">
                <a16:creationId xmlns:a16="http://schemas.microsoft.com/office/drawing/2014/main" xmlns="" id="{87FDA1A8-837D-394E-A9A2-2FD8642A449F}"/>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0" name="Titel 9">
            <a:extLst>
              <a:ext uri="{FF2B5EF4-FFF2-40B4-BE49-F238E27FC236}">
                <a16:creationId xmlns:a16="http://schemas.microsoft.com/office/drawing/2014/main" xmlns="" id="{27142D50-5B02-0E46-84C7-2C9DD48A43FF}"/>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2" name="Textplatzhalter 30">
            <a:extLst>
              <a:ext uri="{FF2B5EF4-FFF2-40B4-BE49-F238E27FC236}">
                <a16:creationId xmlns:a16="http://schemas.microsoft.com/office/drawing/2014/main" xmlns="" id="{08AA6D45-4277-F349-8893-E384FC654F55}"/>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13" name="Inhaltsplatzhalter 2">
            <a:extLst>
              <a:ext uri="{FF2B5EF4-FFF2-40B4-BE49-F238E27FC236}">
                <a16:creationId xmlns:a16="http://schemas.microsoft.com/office/drawing/2014/main" xmlns="" id="{530E20D5-B5AF-ED41-89BD-3D0E21180D3B}"/>
              </a:ext>
            </a:extLst>
          </p:cNvPr>
          <p:cNvSpPr>
            <a:spLocks noGrp="1"/>
          </p:cNvSpPr>
          <p:nvPr>
            <p:ph idx="16"/>
          </p:nvPr>
        </p:nvSpPr>
        <p:spPr>
          <a:xfrm>
            <a:off x="576264" y="1816100"/>
            <a:ext cx="1979612" cy="2843212"/>
          </a:xfrm>
        </p:spPr>
        <p:txBody>
          <a:bodyPr/>
          <a:lstStyle>
            <a:lvl1pPr>
              <a:defRPr sz="1300" baseline="0"/>
            </a:lvl1pPr>
            <a:lvl2pPr>
              <a:defRPr sz="1300"/>
            </a:lvl2pPr>
            <a:lvl3pPr>
              <a:defRPr sz="1300"/>
            </a:lvl3pPr>
            <a:lvl4pPr>
              <a:defRPr sz="1300"/>
            </a:lvl4pPr>
            <a:lvl5pPr>
              <a:defRPr sz="13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760912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ust Headline Slide">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xmlns="" id="{32F0799E-B04F-714A-A51C-F5D7131DC5DC}"/>
              </a:ext>
            </a:extLst>
          </p:cNvPr>
          <p:cNvSpPr>
            <a:spLocks noGrp="1"/>
          </p:cNvSpPr>
          <p:nvPr>
            <p:ph type="dt" sz="half" idx="10"/>
          </p:nvPr>
        </p:nvSpPr>
        <p:spPr/>
        <p:txBody>
          <a:bodyPr/>
          <a:lstStyle/>
          <a:p>
            <a:fld id="{70DDDF78-24B9-4CF3-9D90-44054827D450}" type="datetime1">
              <a:rPr lang="en-US" smtClean="0"/>
              <a:t>7/14/2020</a:t>
            </a:fld>
            <a:endParaRPr lang="de-DE" dirty="0"/>
          </a:p>
        </p:txBody>
      </p:sp>
      <p:sp>
        <p:nvSpPr>
          <p:cNvPr id="8" name="Foliennummernplatzhalter 7">
            <a:extLst>
              <a:ext uri="{FF2B5EF4-FFF2-40B4-BE49-F238E27FC236}">
                <a16:creationId xmlns:a16="http://schemas.microsoft.com/office/drawing/2014/main" xmlns="" id="{732C3EAE-595C-6046-B8AE-BDCD169FEF90}"/>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2" name="Titel 11">
            <a:extLst>
              <a:ext uri="{FF2B5EF4-FFF2-40B4-BE49-F238E27FC236}">
                <a16:creationId xmlns:a16="http://schemas.microsoft.com/office/drawing/2014/main" xmlns="" id="{0B21EC08-5BA9-3444-9FC1-E576AEE04269}"/>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5" name="Textfeld 14">
            <a:extLst>
              <a:ext uri="{FF2B5EF4-FFF2-40B4-BE49-F238E27FC236}">
                <a16:creationId xmlns:a16="http://schemas.microsoft.com/office/drawing/2014/main" xmlns="" id="{457FC5AD-BC39-6143-BD6B-F77B5F9F28EF}"/>
              </a:ext>
            </a:extLst>
          </p:cNvPr>
          <p:cNvSpPr txBox="1"/>
          <p:nvPr userDrawn="1"/>
        </p:nvSpPr>
        <p:spPr>
          <a:xfrm>
            <a:off x="2678723" y="1465385"/>
            <a:ext cx="0" cy="0"/>
          </a:xfrm>
          <a:prstGeom prst="rect">
            <a:avLst/>
          </a:prstGeom>
        </p:spPr>
        <p:txBody>
          <a:bodyPr wrap="none" lIns="0" tIns="0" rIns="0" bIns="0" rtlCol="0" anchor="t" anchorCtr="0">
            <a:noAutofit/>
          </a:bodyPr>
          <a:lstStyle/>
          <a:p>
            <a:pPr algn="l"/>
            <a:endParaRPr lang="de-DE" dirty="0"/>
          </a:p>
        </p:txBody>
      </p:sp>
      <p:sp>
        <p:nvSpPr>
          <p:cNvPr id="16" name="Textfeld 15">
            <a:extLst>
              <a:ext uri="{FF2B5EF4-FFF2-40B4-BE49-F238E27FC236}">
                <a16:creationId xmlns:a16="http://schemas.microsoft.com/office/drawing/2014/main" xmlns="" id="{C9D143B9-B3F6-F14E-9C25-DDEEB54FD957}"/>
              </a:ext>
            </a:extLst>
          </p:cNvPr>
          <p:cNvSpPr txBox="1"/>
          <p:nvPr userDrawn="1"/>
        </p:nvSpPr>
        <p:spPr>
          <a:xfrm>
            <a:off x="803031" y="1436077"/>
            <a:ext cx="0" cy="0"/>
          </a:xfrm>
          <a:prstGeom prst="rect">
            <a:avLst/>
          </a:prstGeom>
        </p:spPr>
        <p:txBody>
          <a:bodyPr wrap="none" lIns="0" tIns="0" rIns="0" bIns="0" rtlCol="0" anchor="t" anchorCtr="0">
            <a:noAutofit/>
          </a:bodyPr>
          <a:lstStyle/>
          <a:p>
            <a:pPr algn="l"/>
            <a:endParaRPr lang="de-DE" dirty="0"/>
          </a:p>
        </p:txBody>
      </p:sp>
    </p:spTree>
    <p:extLst>
      <p:ext uri="{BB962C8B-B14F-4D97-AF65-F5344CB8AC3E}">
        <p14:creationId xmlns:p14="http://schemas.microsoft.com/office/powerpoint/2010/main" val="13633918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Image container + summary box">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xmlns="" id="{07E67CED-7C79-E545-800B-4F58B83CC491}"/>
              </a:ext>
            </a:extLst>
          </p:cNvPr>
          <p:cNvSpPr>
            <a:spLocks noGrp="1"/>
          </p:cNvSpPr>
          <p:nvPr>
            <p:ph type="dt" sz="half" idx="10"/>
          </p:nvPr>
        </p:nvSpPr>
        <p:spPr/>
        <p:txBody>
          <a:bodyPr/>
          <a:lstStyle/>
          <a:p>
            <a:fld id="{7F082268-0B05-4140-8C00-AD8D74AC7D17}" type="datetime1">
              <a:rPr lang="en-US" smtClean="0"/>
              <a:t>7/14/2020</a:t>
            </a:fld>
            <a:endParaRPr lang="de-DE" dirty="0"/>
          </a:p>
        </p:txBody>
      </p:sp>
      <p:sp>
        <p:nvSpPr>
          <p:cNvPr id="8" name="Foliennummernplatzhalter 7">
            <a:extLst>
              <a:ext uri="{FF2B5EF4-FFF2-40B4-BE49-F238E27FC236}">
                <a16:creationId xmlns:a16="http://schemas.microsoft.com/office/drawing/2014/main" xmlns="" id="{00C06B7B-248E-5042-8C7F-22E35A3F595C}"/>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24" name="Inhaltsplatzhalter 23">
            <a:extLst>
              <a:ext uri="{FF2B5EF4-FFF2-40B4-BE49-F238E27FC236}">
                <a16:creationId xmlns:a16="http://schemas.microsoft.com/office/drawing/2014/main" xmlns="" id="{063709FC-53F2-B042-9F51-05EF273BE0A3}"/>
              </a:ext>
            </a:extLst>
          </p:cNvPr>
          <p:cNvSpPr>
            <a:spLocks noGrp="1"/>
          </p:cNvSpPr>
          <p:nvPr>
            <p:ph sz="quarter" idx="12" hasCustomPrompt="1"/>
          </p:nvPr>
        </p:nvSpPr>
        <p:spPr>
          <a:xfrm>
            <a:off x="576264" y="1816100"/>
            <a:ext cx="6011862" cy="2838468"/>
          </a:xfrm>
        </p:spPr>
        <p:txBody>
          <a:bodyPr/>
          <a:lstStyle>
            <a:lvl1pPr>
              <a:defRPr b="1" i="0">
                <a:latin typeface="Calibri" panose="020F0502020204030204" pitchFamily="34" charset="0"/>
                <a:cs typeface="Calibri" panose="020F0502020204030204" pitchFamily="34" charset="0"/>
              </a:defRPr>
            </a:lvl1pPr>
          </a:lstStyle>
          <a:p>
            <a:pPr lvl="0"/>
            <a:r>
              <a:rPr lang="de-DE" dirty="0" err="1"/>
              <a:t>Introtext</a:t>
            </a:r>
            <a:endParaRPr lang="de-DE" dirty="0"/>
          </a:p>
          <a:p>
            <a:pPr lvl="1"/>
            <a:r>
              <a:rPr lang="de-DE" dirty="0"/>
              <a:t>1st Bullet</a:t>
            </a:r>
          </a:p>
          <a:p>
            <a:pPr lvl="2"/>
            <a:r>
              <a:rPr lang="de-DE" dirty="0"/>
              <a:t>2nd Level</a:t>
            </a:r>
          </a:p>
          <a:p>
            <a:pPr lvl="3"/>
            <a:r>
              <a:rPr lang="de-DE" dirty="0"/>
              <a:t>3rd Level</a:t>
            </a:r>
          </a:p>
          <a:p>
            <a:pPr lvl="4"/>
            <a:r>
              <a:rPr lang="de-DE" dirty="0"/>
              <a:t>4th Level</a:t>
            </a:r>
          </a:p>
        </p:txBody>
      </p:sp>
      <p:sp>
        <p:nvSpPr>
          <p:cNvPr id="31" name="Textplatzhalter 30">
            <a:extLst>
              <a:ext uri="{FF2B5EF4-FFF2-40B4-BE49-F238E27FC236}">
                <a16:creationId xmlns:a16="http://schemas.microsoft.com/office/drawing/2014/main" xmlns="" id="{B800869E-8CB7-0B4A-B57D-D821A73BD3E4}"/>
              </a:ext>
            </a:extLst>
          </p:cNvPr>
          <p:cNvSpPr>
            <a:spLocks noGrp="1"/>
          </p:cNvSpPr>
          <p:nvPr>
            <p:ph type="body" sz="quarter" idx="13" hasCustomPrompt="1"/>
          </p:nvPr>
        </p:nvSpPr>
        <p:spPr>
          <a:xfrm>
            <a:off x="576265" y="1347324"/>
            <a:ext cx="7991473" cy="217707"/>
          </a:xfrm>
        </p:spPr>
        <p:txBody>
          <a:bodyPr/>
          <a:lstStyle>
            <a:lvl1pPr>
              <a:defRPr sz="1300" kern="0" spc="0" baseline="0">
                <a:latin typeface="+mn-lt"/>
              </a:defRPr>
            </a:lvl1pPr>
          </a:lstStyle>
          <a:p>
            <a:r>
              <a:rPr lang="de-DE" sz="1400" b="0" spc="0" dirty="0"/>
              <a:t>SUB-HEADLINE / MAX. LENGTH IS THE END OF THE LINE</a:t>
            </a:r>
          </a:p>
        </p:txBody>
      </p:sp>
      <p:sp>
        <p:nvSpPr>
          <p:cNvPr id="34" name="Inhaltsplatzhalter 33">
            <a:extLst>
              <a:ext uri="{FF2B5EF4-FFF2-40B4-BE49-F238E27FC236}">
                <a16:creationId xmlns:a16="http://schemas.microsoft.com/office/drawing/2014/main" xmlns="" id="{82403D32-D9EA-6A41-8237-2E48F826081A}"/>
              </a:ext>
            </a:extLst>
          </p:cNvPr>
          <p:cNvSpPr>
            <a:spLocks noGrp="1"/>
          </p:cNvSpPr>
          <p:nvPr>
            <p:ph sz="quarter" idx="14" hasCustomPrompt="1"/>
          </p:nvPr>
        </p:nvSpPr>
        <p:spPr>
          <a:xfrm>
            <a:off x="6767513" y="2854325"/>
            <a:ext cx="1800225" cy="1800225"/>
          </a:xfrm>
          <a:solidFill>
            <a:srgbClr val="FEC400"/>
          </a:solidFill>
        </p:spPr>
        <p:txBody>
          <a:bodyPr lIns="108000" tIns="108000" rIns="36000" bIns="72000"/>
          <a:lstStyle>
            <a:lvl1pPr marL="0">
              <a:lnSpc>
                <a:spcPts val="1300"/>
              </a:lnSpc>
              <a:spcBef>
                <a:spcPts val="0"/>
              </a:spcBef>
              <a:spcAft>
                <a:spcPts val="300"/>
              </a:spcAft>
              <a:buFontTx/>
              <a:buNone/>
              <a:defRPr sz="1300" b="1" i="0" cap="none" spc="0" baseline="0"/>
            </a:lvl1pPr>
            <a:lvl2pPr marL="0" indent="0">
              <a:lnSpc>
                <a:spcPct val="100000"/>
              </a:lnSpc>
              <a:spcBef>
                <a:spcPts val="0"/>
              </a:spcBef>
              <a:buFontTx/>
              <a:buNone/>
              <a:tabLst/>
              <a:defRPr sz="1300" b="0" i="0" baseline="0"/>
            </a:lvl2pPr>
            <a:lvl3pPr marL="0" indent="0">
              <a:lnSpc>
                <a:spcPct val="100000"/>
              </a:lnSpc>
              <a:spcBef>
                <a:spcPts val="0"/>
              </a:spcBef>
              <a:buFontTx/>
              <a:buNone/>
              <a:tabLst/>
              <a:defRPr sz="1300" b="0" i="0" baseline="0"/>
            </a:lvl3pPr>
            <a:lvl4pPr marL="0" indent="0">
              <a:lnSpc>
                <a:spcPct val="100000"/>
              </a:lnSpc>
              <a:spcBef>
                <a:spcPts val="0"/>
              </a:spcBef>
              <a:buFontTx/>
              <a:buNone/>
              <a:tabLst/>
              <a:defRPr sz="1300" b="0" i="0" baseline="0"/>
            </a:lvl4pPr>
            <a:lvl5pPr marL="0" indent="0">
              <a:lnSpc>
                <a:spcPct val="100000"/>
              </a:lnSpc>
              <a:spcBef>
                <a:spcPts val="0"/>
              </a:spcBef>
              <a:buFontTx/>
              <a:buNone/>
              <a:tabLst/>
              <a:defRPr sz="1300" b="0" i="0" baseline="0"/>
            </a:lvl5pPr>
          </a:lstStyle>
          <a:p>
            <a:pPr>
              <a:lnSpc>
                <a:spcPts val="1300"/>
              </a:lnSpc>
              <a:spcAft>
                <a:spcPts val="300"/>
              </a:spcAft>
            </a:pPr>
            <a:r>
              <a:rPr lang="de-DE" sz="1300" b="1" dirty="0" err="1"/>
              <a:t>Positioning</a:t>
            </a:r>
            <a:r>
              <a:rPr lang="de-DE" sz="1300" b="1" dirty="0"/>
              <a:t> in box</a:t>
            </a:r>
          </a:p>
          <a:p>
            <a:pPr lvl="1">
              <a:spcAft>
                <a:spcPts val="300"/>
              </a:spcAft>
            </a:pPr>
            <a:r>
              <a:rPr lang="de-DE" sz="1300" dirty="0"/>
              <a:t>Text Calibri 13pt, simple </a:t>
            </a:r>
            <a:r>
              <a:rPr lang="de-DE" sz="1300" dirty="0" err="1"/>
              <a:t>line</a:t>
            </a:r>
            <a:r>
              <a:rPr lang="de-DE" sz="1300" dirty="0"/>
              <a:t> </a:t>
            </a:r>
            <a:r>
              <a:rPr lang="de-DE" sz="1300" dirty="0" err="1"/>
              <a:t>spacing</a:t>
            </a:r>
            <a:r>
              <a:rPr lang="de-DE" sz="1300" dirty="0"/>
              <a:t>,</a:t>
            </a:r>
          </a:p>
          <a:p>
            <a:pPr lvl="1">
              <a:spcAft>
                <a:spcPts val="300"/>
              </a:spcAft>
            </a:pPr>
            <a:r>
              <a:rPr lang="de-DE" sz="1300" dirty="0"/>
              <a:t>3pt extra </a:t>
            </a:r>
            <a:r>
              <a:rPr lang="de-DE" sz="1300" dirty="0" err="1"/>
              <a:t>spacing</a:t>
            </a:r>
            <a:r>
              <a:rPr lang="de-DE" sz="1300" dirty="0"/>
              <a:t> after </a:t>
            </a:r>
            <a:r>
              <a:rPr lang="de-DE" sz="1300" dirty="0" err="1"/>
              <a:t>headline</a:t>
            </a:r>
            <a:r>
              <a:rPr lang="de-DE" sz="1300" dirty="0"/>
              <a:t> </a:t>
            </a:r>
            <a:r>
              <a:rPr lang="de-DE" sz="1300" dirty="0" err="1"/>
              <a:t>and</a:t>
            </a:r>
            <a:r>
              <a:rPr lang="de-DE" sz="1300" dirty="0"/>
              <a:t> </a:t>
            </a:r>
            <a:r>
              <a:rPr lang="de-DE" sz="1300" dirty="0" err="1"/>
              <a:t>between</a:t>
            </a:r>
            <a:r>
              <a:rPr lang="de-DE" sz="1300" dirty="0"/>
              <a:t> </a:t>
            </a:r>
            <a:r>
              <a:rPr lang="de-DE" sz="1300" dirty="0" err="1"/>
              <a:t>text</a:t>
            </a:r>
            <a:r>
              <a:rPr lang="de-DE" sz="1300" dirty="0"/>
              <a:t> </a:t>
            </a:r>
            <a:r>
              <a:rPr lang="de-DE" sz="1300" dirty="0" err="1"/>
              <a:t>blocks</a:t>
            </a:r>
            <a:endParaRPr lang="de-DE" sz="1300" dirty="0"/>
          </a:p>
        </p:txBody>
      </p:sp>
      <p:sp>
        <p:nvSpPr>
          <p:cNvPr id="46" name="Titel 45">
            <a:extLst>
              <a:ext uri="{FF2B5EF4-FFF2-40B4-BE49-F238E27FC236}">
                <a16:creationId xmlns:a16="http://schemas.microsoft.com/office/drawing/2014/main" xmlns="" id="{F4528EA8-48A5-CA48-B205-F11D57A10EA3}"/>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Tree>
    <p:extLst>
      <p:ext uri="{BB962C8B-B14F-4D97-AF65-F5344CB8AC3E}">
        <p14:creationId xmlns:p14="http://schemas.microsoft.com/office/powerpoint/2010/main" val="4028621937"/>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63">
          <p15:clr>
            <a:srgbClr val="FBAE40"/>
          </p15:clr>
        </p15:guide>
        <p15:guide id="4" pos="5397">
          <p15:clr>
            <a:srgbClr val="FBAE40"/>
          </p15:clr>
        </p15:guide>
        <p15:guide id="5" orient="horz" pos="282">
          <p15:clr>
            <a:srgbClr val="FBAE40"/>
          </p15:clr>
        </p15:guide>
        <p15:guide id="6" orient="horz" pos="758">
          <p15:clr>
            <a:srgbClr val="FBAE40"/>
          </p15:clr>
        </p15:guide>
        <p15:guide id="7" orient="horz" pos="940">
          <p15:clr>
            <a:srgbClr val="FBAE40"/>
          </p15:clr>
        </p15:guide>
        <p15:guide id="8" orient="horz" pos="635">
          <p15:clr>
            <a:srgbClr val="FBAE40"/>
          </p15:clr>
        </p15:guide>
        <p15:guide id="9" orient="horz" pos="2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ACB5DC27-A36E-5649-AF92-05389856BB9D}"/>
              </a:ext>
            </a:extLst>
          </p:cNvPr>
          <p:cNvSpPr>
            <a:spLocks noGrp="1"/>
          </p:cNvSpPr>
          <p:nvPr>
            <p:ph type="body" idx="1"/>
          </p:nvPr>
        </p:nvSpPr>
        <p:spPr>
          <a:xfrm>
            <a:off x="576263" y="1816099"/>
            <a:ext cx="2916237" cy="2843213"/>
          </a:xfrm>
        </p:spPr>
        <p:txBody>
          <a:bodyPr>
            <a:normAutofit/>
          </a:bodyPr>
          <a:lstStyle>
            <a:lvl1pPr marL="0" indent="0" fontAlgn="t">
              <a:spcBef>
                <a:spcPts val="0"/>
              </a:spcBef>
              <a:buNone/>
              <a:defRPr sz="1300" b="0" i="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Datumsplatzhalter 6">
            <a:extLst>
              <a:ext uri="{FF2B5EF4-FFF2-40B4-BE49-F238E27FC236}">
                <a16:creationId xmlns:a16="http://schemas.microsoft.com/office/drawing/2014/main" xmlns="" id="{1E7AE68D-5D95-2742-8B19-6707A7454A8D}"/>
              </a:ext>
            </a:extLst>
          </p:cNvPr>
          <p:cNvSpPr>
            <a:spLocks noGrp="1"/>
          </p:cNvSpPr>
          <p:nvPr>
            <p:ph type="dt" sz="half" idx="10"/>
          </p:nvPr>
        </p:nvSpPr>
        <p:spPr/>
        <p:txBody>
          <a:bodyPr/>
          <a:lstStyle/>
          <a:p>
            <a:fld id="{8316DD18-C939-43F7-B98C-95D89FD38078}" type="datetime1">
              <a:rPr lang="en-US" smtClean="0"/>
              <a:t>7/14/2020</a:t>
            </a:fld>
            <a:endParaRPr lang="de-DE" dirty="0"/>
          </a:p>
        </p:txBody>
      </p:sp>
      <p:sp>
        <p:nvSpPr>
          <p:cNvPr id="8" name="Foliennummernplatzhalter 7">
            <a:extLst>
              <a:ext uri="{FF2B5EF4-FFF2-40B4-BE49-F238E27FC236}">
                <a16:creationId xmlns:a16="http://schemas.microsoft.com/office/drawing/2014/main" xmlns="" id="{6BE4DD80-6A21-D047-9912-5D4C48EA99FC}"/>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9" name="Titel 8">
            <a:extLst>
              <a:ext uri="{FF2B5EF4-FFF2-40B4-BE49-F238E27FC236}">
                <a16:creationId xmlns:a16="http://schemas.microsoft.com/office/drawing/2014/main" xmlns="" id="{0C4318F1-1CC8-8B4F-9440-293790F75C91}"/>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0" name="Textplatzhalter 2">
            <a:extLst>
              <a:ext uri="{FF2B5EF4-FFF2-40B4-BE49-F238E27FC236}">
                <a16:creationId xmlns:a16="http://schemas.microsoft.com/office/drawing/2014/main" xmlns="" id="{8A1AA6D5-1D4D-C840-992C-0981DBF530CE}"/>
              </a:ext>
            </a:extLst>
          </p:cNvPr>
          <p:cNvSpPr>
            <a:spLocks noGrp="1"/>
          </p:cNvSpPr>
          <p:nvPr>
            <p:ph type="body" idx="12"/>
          </p:nvPr>
        </p:nvSpPr>
        <p:spPr>
          <a:xfrm>
            <a:off x="3671888" y="1816098"/>
            <a:ext cx="2916237" cy="2843213"/>
          </a:xfrm>
        </p:spPr>
        <p:txBody>
          <a:bodyPr>
            <a:normAutofit/>
          </a:bodyPr>
          <a:lstStyle>
            <a:lvl1pPr marL="0" indent="0" fontAlgn="t">
              <a:spcBef>
                <a:spcPts val="0"/>
              </a:spcBef>
              <a:buNone/>
              <a:defRPr sz="1300" b="0" i="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11" name="Textplatzhalter 30">
            <a:extLst>
              <a:ext uri="{FF2B5EF4-FFF2-40B4-BE49-F238E27FC236}">
                <a16:creationId xmlns:a16="http://schemas.microsoft.com/office/drawing/2014/main" xmlns="" id="{D3167900-0074-1A4B-984B-A8F3705329EB}"/>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3012896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ext/Image container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7BA6E40B-4F15-1A4C-8D56-23A513DCEC63}"/>
              </a:ext>
            </a:extLst>
          </p:cNvPr>
          <p:cNvSpPr>
            <a:spLocks noGrp="1"/>
          </p:cNvSpPr>
          <p:nvPr>
            <p:ph sz="half" idx="1" hasCustomPrompt="1"/>
          </p:nvPr>
        </p:nvSpPr>
        <p:spPr>
          <a:xfrm>
            <a:off x="576263" y="1816099"/>
            <a:ext cx="3851275" cy="2843214"/>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xmlns="" id="{D0223437-FC5F-724E-A5BE-04A35D74EDBA}"/>
              </a:ext>
            </a:extLst>
          </p:cNvPr>
          <p:cNvSpPr>
            <a:spLocks noGrp="1"/>
          </p:cNvSpPr>
          <p:nvPr>
            <p:ph sz="half" idx="2" hasCustomPrompt="1"/>
          </p:nvPr>
        </p:nvSpPr>
        <p:spPr>
          <a:xfrm>
            <a:off x="4716462" y="1816099"/>
            <a:ext cx="3851275" cy="2843214"/>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a:extLst>
              <a:ext uri="{FF2B5EF4-FFF2-40B4-BE49-F238E27FC236}">
                <a16:creationId xmlns:a16="http://schemas.microsoft.com/office/drawing/2014/main" xmlns="" id="{4A2C779C-B2FD-1544-B9F9-FCA95C1C9830}"/>
              </a:ext>
            </a:extLst>
          </p:cNvPr>
          <p:cNvSpPr>
            <a:spLocks noGrp="1"/>
          </p:cNvSpPr>
          <p:nvPr>
            <p:ph type="dt" sz="half" idx="10"/>
          </p:nvPr>
        </p:nvSpPr>
        <p:spPr/>
        <p:txBody>
          <a:bodyPr/>
          <a:lstStyle/>
          <a:p>
            <a:fld id="{924614A7-1FE6-4F20-9B81-D7DF7ED02367}" type="datetime1">
              <a:rPr lang="en-US" smtClean="0"/>
              <a:t>7/14/2020</a:t>
            </a:fld>
            <a:endParaRPr lang="de-DE" dirty="0"/>
          </a:p>
        </p:txBody>
      </p:sp>
      <p:sp>
        <p:nvSpPr>
          <p:cNvPr id="9" name="Foliennummernplatzhalter 8">
            <a:extLst>
              <a:ext uri="{FF2B5EF4-FFF2-40B4-BE49-F238E27FC236}">
                <a16:creationId xmlns:a16="http://schemas.microsoft.com/office/drawing/2014/main" xmlns="" id="{84381DC6-DC15-5040-A554-2C1495B04418}"/>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0" name="Titel 9">
            <a:extLst>
              <a:ext uri="{FF2B5EF4-FFF2-40B4-BE49-F238E27FC236}">
                <a16:creationId xmlns:a16="http://schemas.microsoft.com/office/drawing/2014/main" xmlns="" id="{374F3BEA-23F3-9340-9AE8-EF2DB3E31AD8}"/>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4" name="Textplatzhalter 30">
            <a:extLst>
              <a:ext uri="{FF2B5EF4-FFF2-40B4-BE49-F238E27FC236}">
                <a16:creationId xmlns:a16="http://schemas.microsoft.com/office/drawing/2014/main" xmlns="" id="{ED12DC52-14E5-0B42-BB7D-DF2C8E1CDB5E}"/>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250113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comparison layout">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xmlns="" id="{9A9C4A0E-9778-0949-B362-9602B15E5E4A}"/>
              </a:ext>
            </a:extLst>
          </p:cNvPr>
          <p:cNvSpPr>
            <a:spLocks noGrp="1"/>
          </p:cNvSpPr>
          <p:nvPr>
            <p:ph sz="half" idx="2" hasCustomPrompt="1"/>
          </p:nvPr>
        </p:nvSpPr>
        <p:spPr>
          <a:xfrm>
            <a:off x="574676" y="1816100"/>
            <a:ext cx="2917824" cy="2825749"/>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xmlns="" id="{965B43ED-AEF8-ED4D-AE65-EF5D15710669}"/>
              </a:ext>
            </a:extLst>
          </p:cNvPr>
          <p:cNvSpPr>
            <a:spLocks noGrp="1"/>
          </p:cNvSpPr>
          <p:nvPr>
            <p:ph sz="quarter" idx="4" hasCustomPrompt="1"/>
          </p:nvPr>
        </p:nvSpPr>
        <p:spPr>
          <a:xfrm>
            <a:off x="3671888" y="1816100"/>
            <a:ext cx="2917824" cy="2825750"/>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a16="http://schemas.microsoft.com/office/drawing/2014/main" xmlns="" id="{30B5AFB4-8C13-6F45-8494-8DB574D86811}"/>
              </a:ext>
            </a:extLst>
          </p:cNvPr>
          <p:cNvSpPr>
            <a:spLocks noGrp="1"/>
          </p:cNvSpPr>
          <p:nvPr>
            <p:ph type="dt" sz="half" idx="10"/>
          </p:nvPr>
        </p:nvSpPr>
        <p:spPr/>
        <p:txBody>
          <a:bodyPr/>
          <a:lstStyle/>
          <a:p>
            <a:fld id="{5833A69C-9807-45AA-89F2-4DDDAFBF6141}" type="datetime1">
              <a:rPr lang="en-US" smtClean="0"/>
              <a:t>7/14/2020</a:t>
            </a:fld>
            <a:endParaRPr lang="de-DE" dirty="0"/>
          </a:p>
        </p:txBody>
      </p:sp>
      <p:sp>
        <p:nvSpPr>
          <p:cNvPr id="11" name="Foliennummernplatzhalter 10">
            <a:extLst>
              <a:ext uri="{FF2B5EF4-FFF2-40B4-BE49-F238E27FC236}">
                <a16:creationId xmlns:a16="http://schemas.microsoft.com/office/drawing/2014/main" xmlns="" id="{68AE3436-A689-C04D-A718-439948E3B2BF}"/>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2" name="Titel 11">
            <a:extLst>
              <a:ext uri="{FF2B5EF4-FFF2-40B4-BE49-F238E27FC236}">
                <a16:creationId xmlns:a16="http://schemas.microsoft.com/office/drawing/2014/main" xmlns="" id="{9E39D104-74BE-3E4C-B24C-20983B0B4D75}"/>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5" name="Textplatzhalter 30">
            <a:extLst>
              <a:ext uri="{FF2B5EF4-FFF2-40B4-BE49-F238E27FC236}">
                <a16:creationId xmlns:a16="http://schemas.microsoft.com/office/drawing/2014/main" xmlns="" id="{27A05B7A-A799-A14E-A088-81578B030E0B}"/>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9" name="Inhaltsplatzhalter 33">
            <a:extLst>
              <a:ext uri="{FF2B5EF4-FFF2-40B4-BE49-F238E27FC236}">
                <a16:creationId xmlns:a16="http://schemas.microsoft.com/office/drawing/2014/main" xmlns="" id="{9610F967-D272-CD4F-B34B-62BFA0E2F7E1}"/>
              </a:ext>
            </a:extLst>
          </p:cNvPr>
          <p:cNvSpPr>
            <a:spLocks noGrp="1"/>
          </p:cNvSpPr>
          <p:nvPr>
            <p:ph sz="quarter" idx="15" hasCustomPrompt="1"/>
          </p:nvPr>
        </p:nvSpPr>
        <p:spPr>
          <a:xfrm>
            <a:off x="6767514" y="1816100"/>
            <a:ext cx="1800225" cy="1800225"/>
          </a:xfrm>
          <a:solidFill>
            <a:srgbClr val="FEC400"/>
          </a:solidFill>
        </p:spPr>
        <p:txBody>
          <a:bodyPr lIns="108000" tIns="108000" rIns="36000" bIns="72000"/>
          <a:lstStyle>
            <a:lvl1pPr marL="0">
              <a:lnSpc>
                <a:spcPts val="1300"/>
              </a:lnSpc>
              <a:spcBef>
                <a:spcPts val="0"/>
              </a:spcBef>
              <a:spcAft>
                <a:spcPts val="300"/>
              </a:spcAft>
              <a:buFontTx/>
              <a:buNone/>
              <a:defRPr sz="1300" b="1" i="0" cap="none" spc="0" baseline="0"/>
            </a:lvl1pPr>
            <a:lvl2pPr marL="0" indent="0">
              <a:lnSpc>
                <a:spcPct val="100000"/>
              </a:lnSpc>
              <a:spcBef>
                <a:spcPts val="0"/>
              </a:spcBef>
              <a:buFontTx/>
              <a:buNone/>
              <a:tabLst/>
              <a:defRPr sz="1300" b="0" i="0" baseline="0"/>
            </a:lvl2pPr>
            <a:lvl3pPr marL="0" indent="0">
              <a:lnSpc>
                <a:spcPct val="100000"/>
              </a:lnSpc>
              <a:spcBef>
                <a:spcPts val="0"/>
              </a:spcBef>
              <a:buFontTx/>
              <a:buNone/>
              <a:tabLst/>
              <a:defRPr sz="1300" b="0" i="0" baseline="0"/>
            </a:lvl3pPr>
            <a:lvl4pPr marL="0" indent="0">
              <a:lnSpc>
                <a:spcPct val="100000"/>
              </a:lnSpc>
              <a:spcBef>
                <a:spcPts val="0"/>
              </a:spcBef>
              <a:buFontTx/>
              <a:buNone/>
              <a:tabLst/>
              <a:defRPr sz="1300" b="0" i="0" baseline="0"/>
            </a:lvl4pPr>
            <a:lvl5pPr marL="0" indent="0">
              <a:lnSpc>
                <a:spcPct val="100000"/>
              </a:lnSpc>
              <a:spcBef>
                <a:spcPts val="0"/>
              </a:spcBef>
              <a:buFontTx/>
              <a:buNone/>
              <a:tabLst/>
              <a:defRPr sz="1300" b="0" i="0" baseline="0"/>
            </a:lvl5pPr>
          </a:lstStyle>
          <a:p>
            <a:pPr>
              <a:lnSpc>
                <a:spcPts val="1300"/>
              </a:lnSpc>
              <a:spcAft>
                <a:spcPts val="300"/>
              </a:spcAft>
            </a:pPr>
            <a:r>
              <a:rPr lang="de-DE" sz="1300" b="1" dirty="0" err="1"/>
              <a:t>Positioning</a:t>
            </a:r>
            <a:r>
              <a:rPr lang="de-DE" sz="1300" b="1" dirty="0"/>
              <a:t> in box</a:t>
            </a:r>
          </a:p>
          <a:p>
            <a:pPr lvl="1">
              <a:spcAft>
                <a:spcPts val="300"/>
              </a:spcAft>
            </a:pPr>
            <a:r>
              <a:rPr lang="de-DE" sz="1300" dirty="0"/>
              <a:t>Text Calibri 13pt, simple </a:t>
            </a:r>
            <a:r>
              <a:rPr lang="de-DE" sz="1300" dirty="0" err="1"/>
              <a:t>line</a:t>
            </a:r>
            <a:r>
              <a:rPr lang="de-DE" sz="1300" dirty="0"/>
              <a:t> </a:t>
            </a:r>
            <a:r>
              <a:rPr lang="de-DE" sz="1300" dirty="0" err="1"/>
              <a:t>spacing</a:t>
            </a:r>
            <a:r>
              <a:rPr lang="de-DE" sz="1300" dirty="0"/>
              <a:t>,</a:t>
            </a:r>
          </a:p>
          <a:p>
            <a:pPr lvl="1">
              <a:spcAft>
                <a:spcPts val="300"/>
              </a:spcAft>
            </a:pPr>
            <a:r>
              <a:rPr lang="de-DE" sz="1300" dirty="0"/>
              <a:t>3pt extra </a:t>
            </a:r>
            <a:r>
              <a:rPr lang="de-DE" sz="1300" dirty="0" err="1"/>
              <a:t>spacing</a:t>
            </a:r>
            <a:r>
              <a:rPr lang="de-DE" sz="1300" dirty="0"/>
              <a:t> after </a:t>
            </a:r>
            <a:r>
              <a:rPr lang="de-DE" sz="1300" dirty="0" err="1"/>
              <a:t>headline</a:t>
            </a:r>
            <a:r>
              <a:rPr lang="de-DE" sz="1300" dirty="0"/>
              <a:t> </a:t>
            </a:r>
            <a:r>
              <a:rPr lang="de-DE" sz="1300" dirty="0" err="1"/>
              <a:t>and</a:t>
            </a:r>
            <a:r>
              <a:rPr lang="de-DE" sz="1300" dirty="0"/>
              <a:t> </a:t>
            </a:r>
            <a:r>
              <a:rPr lang="de-DE" sz="1300" dirty="0" err="1"/>
              <a:t>between</a:t>
            </a:r>
            <a:r>
              <a:rPr lang="de-DE" sz="1300" dirty="0"/>
              <a:t> </a:t>
            </a:r>
            <a:r>
              <a:rPr lang="de-DE" sz="1300" dirty="0" err="1"/>
              <a:t>text</a:t>
            </a:r>
            <a:r>
              <a:rPr lang="de-DE" sz="1300" dirty="0"/>
              <a:t> </a:t>
            </a:r>
            <a:r>
              <a:rPr lang="de-DE" sz="1300" dirty="0" err="1"/>
              <a:t>blocks</a:t>
            </a:r>
            <a:endParaRPr lang="de-DE" sz="1300" dirty="0"/>
          </a:p>
        </p:txBody>
      </p:sp>
    </p:spTree>
    <p:extLst>
      <p:ext uri="{BB962C8B-B14F-4D97-AF65-F5344CB8AC3E}">
        <p14:creationId xmlns:p14="http://schemas.microsoft.com/office/powerpoint/2010/main" val="220688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Image container + summary box">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xmlns="" id="{00C06B7B-248E-5042-8C7F-22E35A3F595C}"/>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24" name="Inhaltsplatzhalter 23">
            <a:extLst>
              <a:ext uri="{FF2B5EF4-FFF2-40B4-BE49-F238E27FC236}">
                <a16:creationId xmlns:a16="http://schemas.microsoft.com/office/drawing/2014/main" xmlns="" id="{063709FC-53F2-B042-9F51-05EF273BE0A3}"/>
              </a:ext>
            </a:extLst>
          </p:cNvPr>
          <p:cNvSpPr>
            <a:spLocks noGrp="1"/>
          </p:cNvSpPr>
          <p:nvPr>
            <p:ph sz="quarter" idx="12" hasCustomPrompt="1"/>
          </p:nvPr>
        </p:nvSpPr>
        <p:spPr>
          <a:xfrm>
            <a:off x="576264" y="1816100"/>
            <a:ext cx="6011862" cy="2838468"/>
          </a:xfrm>
        </p:spPr>
        <p:txBody>
          <a:bodyPr/>
          <a:lstStyle>
            <a:lvl1pPr>
              <a:defRPr b="1" i="0">
                <a:latin typeface="Calibri" panose="020F0502020204030204" pitchFamily="34" charset="0"/>
                <a:cs typeface="Calibri" panose="020F0502020204030204" pitchFamily="34" charset="0"/>
              </a:defRPr>
            </a:lvl1pPr>
          </a:lstStyle>
          <a:p>
            <a:pPr lvl="0"/>
            <a:r>
              <a:rPr lang="de-DE" dirty="0" err="1"/>
              <a:t>Introtext</a:t>
            </a:r>
            <a:endParaRPr lang="de-DE" dirty="0"/>
          </a:p>
          <a:p>
            <a:pPr lvl="1"/>
            <a:r>
              <a:rPr lang="de-DE" dirty="0"/>
              <a:t>1st Bullet</a:t>
            </a:r>
          </a:p>
          <a:p>
            <a:pPr lvl="2"/>
            <a:r>
              <a:rPr lang="de-DE" dirty="0"/>
              <a:t>2nd Level</a:t>
            </a:r>
          </a:p>
          <a:p>
            <a:pPr lvl="3"/>
            <a:r>
              <a:rPr lang="de-DE" dirty="0"/>
              <a:t>3rd Level</a:t>
            </a:r>
          </a:p>
          <a:p>
            <a:pPr lvl="4"/>
            <a:r>
              <a:rPr lang="de-DE" dirty="0"/>
              <a:t>4th Level</a:t>
            </a:r>
          </a:p>
        </p:txBody>
      </p:sp>
      <p:sp>
        <p:nvSpPr>
          <p:cNvPr id="31" name="Textplatzhalter 30">
            <a:extLst>
              <a:ext uri="{FF2B5EF4-FFF2-40B4-BE49-F238E27FC236}">
                <a16:creationId xmlns:a16="http://schemas.microsoft.com/office/drawing/2014/main" xmlns="" id="{B800869E-8CB7-0B4A-B57D-D821A73BD3E4}"/>
              </a:ext>
            </a:extLst>
          </p:cNvPr>
          <p:cNvSpPr>
            <a:spLocks noGrp="1"/>
          </p:cNvSpPr>
          <p:nvPr>
            <p:ph type="body" sz="quarter" idx="13" hasCustomPrompt="1"/>
          </p:nvPr>
        </p:nvSpPr>
        <p:spPr>
          <a:xfrm>
            <a:off x="576265" y="1347324"/>
            <a:ext cx="7991473" cy="217707"/>
          </a:xfrm>
        </p:spPr>
        <p:txBody>
          <a:bodyPr/>
          <a:lstStyle>
            <a:lvl1pPr>
              <a:defRPr sz="1300" kern="0" spc="0" baseline="0">
                <a:latin typeface="+mn-lt"/>
              </a:defRPr>
            </a:lvl1pPr>
          </a:lstStyle>
          <a:p>
            <a:r>
              <a:rPr lang="de-DE" sz="1400" b="0" spc="0" dirty="0"/>
              <a:t>SUB-HEADLINE / MAX. LENGTH IS THE END OF THE LINE</a:t>
            </a:r>
          </a:p>
        </p:txBody>
      </p:sp>
      <p:sp>
        <p:nvSpPr>
          <p:cNvPr id="34" name="Inhaltsplatzhalter 33">
            <a:extLst>
              <a:ext uri="{FF2B5EF4-FFF2-40B4-BE49-F238E27FC236}">
                <a16:creationId xmlns:a16="http://schemas.microsoft.com/office/drawing/2014/main" xmlns="" id="{82403D32-D9EA-6A41-8237-2E48F826081A}"/>
              </a:ext>
            </a:extLst>
          </p:cNvPr>
          <p:cNvSpPr>
            <a:spLocks noGrp="1"/>
          </p:cNvSpPr>
          <p:nvPr>
            <p:ph sz="quarter" idx="14" hasCustomPrompt="1"/>
          </p:nvPr>
        </p:nvSpPr>
        <p:spPr>
          <a:xfrm>
            <a:off x="6767513" y="2854325"/>
            <a:ext cx="1800225" cy="1800225"/>
          </a:xfrm>
          <a:solidFill>
            <a:srgbClr val="FEC400"/>
          </a:solidFill>
        </p:spPr>
        <p:txBody>
          <a:bodyPr lIns="108000" tIns="108000" rIns="36000" bIns="72000"/>
          <a:lstStyle>
            <a:lvl1pPr marL="0">
              <a:lnSpc>
                <a:spcPts val="1300"/>
              </a:lnSpc>
              <a:spcBef>
                <a:spcPts val="0"/>
              </a:spcBef>
              <a:spcAft>
                <a:spcPts val="300"/>
              </a:spcAft>
              <a:buFontTx/>
              <a:buNone/>
              <a:defRPr sz="1300" b="1" i="0" cap="none" spc="0" baseline="0"/>
            </a:lvl1pPr>
            <a:lvl2pPr marL="0" indent="0">
              <a:lnSpc>
                <a:spcPct val="100000"/>
              </a:lnSpc>
              <a:spcBef>
                <a:spcPts val="0"/>
              </a:spcBef>
              <a:buFontTx/>
              <a:buNone/>
              <a:tabLst/>
              <a:defRPr sz="1300" b="0" i="0" baseline="0"/>
            </a:lvl2pPr>
            <a:lvl3pPr marL="0" indent="0">
              <a:lnSpc>
                <a:spcPct val="100000"/>
              </a:lnSpc>
              <a:spcBef>
                <a:spcPts val="0"/>
              </a:spcBef>
              <a:buFontTx/>
              <a:buNone/>
              <a:tabLst/>
              <a:defRPr sz="1300" b="0" i="0" baseline="0"/>
            </a:lvl3pPr>
            <a:lvl4pPr marL="0" indent="0">
              <a:lnSpc>
                <a:spcPct val="100000"/>
              </a:lnSpc>
              <a:spcBef>
                <a:spcPts val="0"/>
              </a:spcBef>
              <a:buFontTx/>
              <a:buNone/>
              <a:tabLst/>
              <a:defRPr sz="1300" b="0" i="0" baseline="0"/>
            </a:lvl4pPr>
            <a:lvl5pPr marL="0" indent="0">
              <a:lnSpc>
                <a:spcPct val="100000"/>
              </a:lnSpc>
              <a:spcBef>
                <a:spcPts val="0"/>
              </a:spcBef>
              <a:buFontTx/>
              <a:buNone/>
              <a:tabLst/>
              <a:defRPr sz="1300" b="0" i="0" baseline="0"/>
            </a:lvl5pPr>
          </a:lstStyle>
          <a:p>
            <a:pPr>
              <a:lnSpc>
                <a:spcPts val="1300"/>
              </a:lnSpc>
              <a:spcAft>
                <a:spcPts val="300"/>
              </a:spcAft>
            </a:pPr>
            <a:r>
              <a:rPr lang="de-DE" sz="1300" b="1" dirty="0" err="1"/>
              <a:t>Positioning</a:t>
            </a:r>
            <a:r>
              <a:rPr lang="de-DE" sz="1300" b="1" dirty="0"/>
              <a:t> in box</a:t>
            </a:r>
          </a:p>
          <a:p>
            <a:pPr lvl="1">
              <a:spcAft>
                <a:spcPts val="300"/>
              </a:spcAft>
            </a:pPr>
            <a:r>
              <a:rPr lang="de-DE" sz="1300" dirty="0"/>
              <a:t>Text Calibri 13pt, simple </a:t>
            </a:r>
            <a:r>
              <a:rPr lang="de-DE" sz="1300" dirty="0" err="1"/>
              <a:t>line</a:t>
            </a:r>
            <a:r>
              <a:rPr lang="de-DE" sz="1300" dirty="0"/>
              <a:t> </a:t>
            </a:r>
            <a:r>
              <a:rPr lang="de-DE" sz="1300" dirty="0" err="1"/>
              <a:t>spacing</a:t>
            </a:r>
            <a:r>
              <a:rPr lang="de-DE" sz="1300" dirty="0"/>
              <a:t>,</a:t>
            </a:r>
          </a:p>
          <a:p>
            <a:pPr lvl="1">
              <a:spcAft>
                <a:spcPts val="300"/>
              </a:spcAft>
            </a:pPr>
            <a:r>
              <a:rPr lang="de-DE" sz="1300" dirty="0"/>
              <a:t>3pt extra </a:t>
            </a:r>
            <a:r>
              <a:rPr lang="de-DE" sz="1300" dirty="0" err="1"/>
              <a:t>spacing</a:t>
            </a:r>
            <a:r>
              <a:rPr lang="de-DE" sz="1300" dirty="0"/>
              <a:t> after </a:t>
            </a:r>
            <a:r>
              <a:rPr lang="de-DE" sz="1300" dirty="0" err="1"/>
              <a:t>headline</a:t>
            </a:r>
            <a:r>
              <a:rPr lang="de-DE" sz="1300" dirty="0"/>
              <a:t> </a:t>
            </a:r>
            <a:r>
              <a:rPr lang="de-DE" sz="1300" dirty="0" err="1"/>
              <a:t>and</a:t>
            </a:r>
            <a:r>
              <a:rPr lang="de-DE" sz="1300" dirty="0"/>
              <a:t> </a:t>
            </a:r>
            <a:r>
              <a:rPr lang="de-DE" sz="1300" dirty="0" err="1"/>
              <a:t>between</a:t>
            </a:r>
            <a:r>
              <a:rPr lang="de-DE" sz="1300" dirty="0"/>
              <a:t> </a:t>
            </a:r>
            <a:r>
              <a:rPr lang="de-DE" sz="1300" dirty="0" err="1"/>
              <a:t>text</a:t>
            </a:r>
            <a:r>
              <a:rPr lang="de-DE" sz="1300" dirty="0"/>
              <a:t> </a:t>
            </a:r>
            <a:r>
              <a:rPr lang="de-DE" sz="1300" dirty="0" err="1"/>
              <a:t>blocks</a:t>
            </a:r>
            <a:endParaRPr lang="de-DE" sz="1300" dirty="0"/>
          </a:p>
        </p:txBody>
      </p:sp>
      <p:sp>
        <p:nvSpPr>
          <p:cNvPr id="46" name="Titel 45">
            <a:extLst>
              <a:ext uri="{FF2B5EF4-FFF2-40B4-BE49-F238E27FC236}">
                <a16:creationId xmlns:a16="http://schemas.microsoft.com/office/drawing/2014/main" xmlns="" id="{F4528EA8-48A5-CA48-B205-F11D57A10EA3}"/>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9" name="Datumsplatzhalter 7">
            <a:extLst>
              <a:ext uri="{FF2B5EF4-FFF2-40B4-BE49-F238E27FC236}">
                <a16:creationId xmlns:a16="http://schemas.microsoft.com/office/drawing/2014/main" xmlns="" id="{E78A8FB3-4FE3-47F6-9347-C6520A6349F2}"/>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41BAB614-6390-4822-A64A-31FD377A9F32}" type="datetime1">
              <a:rPr lang="en-US" smtClean="0"/>
              <a:t>7/14/2020</a:t>
            </a:fld>
            <a:endParaRPr lang="de-DE" dirty="0"/>
          </a:p>
        </p:txBody>
      </p:sp>
    </p:spTree>
    <p:extLst>
      <p:ext uri="{BB962C8B-B14F-4D97-AF65-F5344CB8AC3E}">
        <p14:creationId xmlns:p14="http://schemas.microsoft.com/office/powerpoint/2010/main" val="39504933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3" userDrawn="1">
          <p15:clr>
            <a:srgbClr val="FBAE40"/>
          </p15:clr>
        </p15:guide>
        <p15:guide id="4" pos="5397" userDrawn="1">
          <p15:clr>
            <a:srgbClr val="FBAE40"/>
          </p15:clr>
        </p15:guide>
        <p15:guide id="5" orient="horz" pos="282" userDrawn="1">
          <p15:clr>
            <a:srgbClr val="FBAE40"/>
          </p15:clr>
        </p15:guide>
        <p15:guide id="6" orient="horz" pos="758" userDrawn="1">
          <p15:clr>
            <a:srgbClr val="FBAE40"/>
          </p15:clr>
        </p15:guide>
        <p15:guide id="7" orient="horz" pos="940" userDrawn="1">
          <p15:clr>
            <a:srgbClr val="FBAE40"/>
          </p15:clr>
        </p15:guide>
        <p15:guide id="8" orient="horz" pos="635" userDrawn="1">
          <p15:clr>
            <a:srgbClr val="FBAE40"/>
          </p15:clr>
        </p15:guide>
        <p15:guide id="9" orient="horz" pos="2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ust Headline + Sub-hea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xmlns="" id="{D99260BF-220D-0841-B7D7-8C23D4A76B04}"/>
              </a:ext>
            </a:extLst>
          </p:cNvPr>
          <p:cNvSpPr>
            <a:spLocks noGrp="1"/>
          </p:cNvSpPr>
          <p:nvPr>
            <p:ph type="dt" sz="half" idx="10"/>
          </p:nvPr>
        </p:nvSpPr>
        <p:spPr/>
        <p:txBody>
          <a:bodyPr/>
          <a:lstStyle/>
          <a:p>
            <a:fld id="{2993B7EE-F2EA-45BB-9CD4-CE618FEABEF8}" type="datetime1">
              <a:rPr lang="en-US" smtClean="0"/>
              <a:t>7/14/2020</a:t>
            </a:fld>
            <a:endParaRPr lang="de-DE" dirty="0"/>
          </a:p>
        </p:txBody>
      </p:sp>
      <p:sp>
        <p:nvSpPr>
          <p:cNvPr id="7" name="Foliennummernplatzhalter 6">
            <a:extLst>
              <a:ext uri="{FF2B5EF4-FFF2-40B4-BE49-F238E27FC236}">
                <a16:creationId xmlns:a16="http://schemas.microsoft.com/office/drawing/2014/main" xmlns="" id="{2198A1FA-430D-3940-B60C-E026F51982E4}"/>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8" name="Titel 7">
            <a:extLst>
              <a:ext uri="{FF2B5EF4-FFF2-40B4-BE49-F238E27FC236}">
                <a16:creationId xmlns:a16="http://schemas.microsoft.com/office/drawing/2014/main" xmlns="" id="{564DA94E-BC5A-E443-8BBB-2AB9784CD3AF}"/>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0" name="Textplatzhalter 30">
            <a:extLst>
              <a:ext uri="{FF2B5EF4-FFF2-40B4-BE49-F238E27FC236}">
                <a16:creationId xmlns:a16="http://schemas.microsoft.com/office/drawing/2014/main" xmlns="" id="{85825FCC-54C0-704F-B6B6-15A44C7AAD0E}"/>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2652111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E9C68685-ECB1-0C43-A56D-DE701FAC9DB5}"/>
              </a:ext>
            </a:extLst>
          </p:cNvPr>
          <p:cNvSpPr>
            <a:spLocks noGrp="1"/>
          </p:cNvSpPr>
          <p:nvPr>
            <p:ph type="dt" sz="half" idx="10"/>
          </p:nvPr>
        </p:nvSpPr>
        <p:spPr/>
        <p:txBody>
          <a:bodyPr/>
          <a:lstStyle/>
          <a:p>
            <a:fld id="{C8B6D974-7FF5-412A-B5BA-C07326B70979}" type="datetime1">
              <a:rPr lang="en-US" smtClean="0"/>
              <a:t>7/14/2020</a:t>
            </a:fld>
            <a:endParaRPr lang="de-DE" dirty="0"/>
          </a:p>
        </p:txBody>
      </p:sp>
      <p:sp>
        <p:nvSpPr>
          <p:cNvPr id="3" name="Foliennummernplatzhalter 2">
            <a:extLst>
              <a:ext uri="{FF2B5EF4-FFF2-40B4-BE49-F238E27FC236}">
                <a16:creationId xmlns:a16="http://schemas.microsoft.com/office/drawing/2014/main" xmlns="" id="{3ADF084B-30AF-0943-A565-2FB9A5ED2EE8}"/>
              </a:ext>
            </a:extLst>
          </p:cNvPr>
          <p:cNvSpPr>
            <a:spLocks noGrp="1"/>
          </p:cNvSpPr>
          <p:nvPr>
            <p:ph type="sldNum" sz="quarter" idx="11"/>
          </p:nvPr>
        </p:nvSpPr>
        <p:spPr/>
        <p:txBody>
          <a:bodyPr/>
          <a:lstStyle/>
          <a:p>
            <a:fld id="{5BB9E904-9AEB-6C42-8A24-041048A80976}" type="slidenum">
              <a:rPr lang="de-DE" smtClean="0"/>
              <a:pPr/>
              <a:t>‹#›</a:t>
            </a:fld>
            <a:endParaRPr lang="de-DE" dirty="0"/>
          </a:p>
        </p:txBody>
      </p:sp>
    </p:spTree>
    <p:extLst>
      <p:ext uri="{BB962C8B-B14F-4D97-AF65-F5344CB8AC3E}">
        <p14:creationId xmlns:p14="http://schemas.microsoft.com/office/powerpoint/2010/main" val="387249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8" name="Textplatzhalter 30">
            <a:extLst>
              <a:ext uri="{FF2B5EF4-FFF2-40B4-BE49-F238E27FC236}">
                <a16:creationId xmlns:a16="http://schemas.microsoft.com/office/drawing/2014/main" xmlns="" id="{D89534C6-7933-B743-87E6-4BA30B7DD428}"/>
              </a:ext>
            </a:extLst>
          </p:cNvPr>
          <p:cNvSpPr>
            <a:spLocks noGrp="1"/>
          </p:cNvSpPr>
          <p:nvPr>
            <p:ph type="body" sz="quarter" idx="14" hasCustomPrompt="1"/>
          </p:nvPr>
        </p:nvSpPr>
        <p:spPr>
          <a:xfrm>
            <a:off x="576265" y="2571750"/>
            <a:ext cx="7991473" cy="217707"/>
          </a:xfrm>
        </p:spPr>
        <p:txBody>
          <a:bodyPr/>
          <a:lstStyle/>
          <a:p>
            <a:r>
              <a:rPr lang="de-DE" sz="1400" b="0" spc="0" dirty="0"/>
              <a:t>SUB-HEADLINE / MAX. LENGTH IS THE END OF THE LINE</a:t>
            </a:r>
          </a:p>
        </p:txBody>
      </p:sp>
      <p:sp>
        <p:nvSpPr>
          <p:cNvPr id="9" name="Titel 8">
            <a:extLst>
              <a:ext uri="{FF2B5EF4-FFF2-40B4-BE49-F238E27FC236}">
                <a16:creationId xmlns:a16="http://schemas.microsoft.com/office/drawing/2014/main" xmlns="" id="{D0EA1CFD-9EE0-B44F-96F6-6CDBBB2288DE}"/>
              </a:ext>
            </a:extLst>
          </p:cNvPr>
          <p:cNvSpPr>
            <a:spLocks noGrp="1"/>
          </p:cNvSpPr>
          <p:nvPr>
            <p:ph type="title" hasCustomPrompt="1"/>
          </p:nvPr>
        </p:nvSpPr>
        <p:spPr>
          <a:xfrm>
            <a:off x="576263" y="2212774"/>
            <a:ext cx="7991475" cy="288925"/>
          </a:xfrm>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Tree>
    <p:extLst>
      <p:ext uri="{BB962C8B-B14F-4D97-AF65-F5344CB8AC3E}">
        <p14:creationId xmlns:p14="http://schemas.microsoft.com/office/powerpoint/2010/main" val="1233471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ssage slid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xmlns="" id="{C68DA22B-B213-624B-9DDF-75D1AC6EC82B}"/>
              </a:ext>
            </a:extLst>
          </p:cNvPr>
          <p:cNvSpPr>
            <a:spLocks noGrp="1"/>
          </p:cNvSpPr>
          <p:nvPr>
            <p:ph type="body" sz="half" idx="2"/>
          </p:nvPr>
        </p:nvSpPr>
        <p:spPr>
          <a:xfrm>
            <a:off x="574675" y="1816100"/>
            <a:ext cx="7993061" cy="2843212"/>
          </a:xfrm>
          <a:solidFill>
            <a:srgbClr val="FEC400"/>
          </a:solidFill>
        </p:spPr>
        <p:txBody>
          <a:bodyPr lIns="180000" tIns="540000" rIns="180000" bIns="180000" anchor="t" anchorCtr="1"/>
          <a:lstStyle>
            <a:lvl1pPr marL="0" indent="0">
              <a:buNone/>
              <a:defRPr sz="2800" b="1" i="0" cap="none" spc="0" baseline="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8" name="Datumsplatzhalter 7">
            <a:extLst>
              <a:ext uri="{FF2B5EF4-FFF2-40B4-BE49-F238E27FC236}">
                <a16:creationId xmlns:a16="http://schemas.microsoft.com/office/drawing/2014/main" xmlns="" id="{C16A8586-8C77-BB48-9566-B6455CACC7AE}"/>
              </a:ext>
            </a:extLst>
          </p:cNvPr>
          <p:cNvSpPr>
            <a:spLocks noGrp="1"/>
          </p:cNvSpPr>
          <p:nvPr>
            <p:ph type="dt" sz="half" idx="10"/>
          </p:nvPr>
        </p:nvSpPr>
        <p:spPr/>
        <p:txBody>
          <a:bodyPr/>
          <a:lstStyle/>
          <a:p>
            <a:fld id="{B3919D45-D412-4221-947C-F2BA26CED140}" type="datetime1">
              <a:rPr lang="en-US" smtClean="0"/>
              <a:t>7/14/2020</a:t>
            </a:fld>
            <a:endParaRPr lang="de-DE" dirty="0"/>
          </a:p>
        </p:txBody>
      </p:sp>
      <p:sp>
        <p:nvSpPr>
          <p:cNvPr id="9" name="Foliennummernplatzhalter 8">
            <a:extLst>
              <a:ext uri="{FF2B5EF4-FFF2-40B4-BE49-F238E27FC236}">
                <a16:creationId xmlns:a16="http://schemas.microsoft.com/office/drawing/2014/main" xmlns="" id="{473CFEEE-187E-204E-84DD-29D9A0967F10}"/>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1" name="Titel 10">
            <a:extLst>
              <a:ext uri="{FF2B5EF4-FFF2-40B4-BE49-F238E27FC236}">
                <a16:creationId xmlns:a16="http://schemas.microsoft.com/office/drawing/2014/main" xmlns="" id="{4D45D423-6CE1-A340-B734-B4D676E523C4}"/>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3" name="Textplatzhalter 30">
            <a:extLst>
              <a:ext uri="{FF2B5EF4-FFF2-40B4-BE49-F238E27FC236}">
                <a16:creationId xmlns:a16="http://schemas.microsoft.com/office/drawing/2014/main" xmlns="" id="{F3E50AA5-A352-E141-AD22-62B77C6CCCDA}"/>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Tree>
    <p:extLst>
      <p:ext uri="{BB962C8B-B14F-4D97-AF65-F5344CB8AC3E}">
        <p14:creationId xmlns:p14="http://schemas.microsoft.com/office/powerpoint/2010/main" val="2013620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text and Imag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xmlns="" id="{09688EAA-9496-994E-9B63-F0D3B8ECA4B9}"/>
              </a:ext>
            </a:extLst>
          </p:cNvPr>
          <p:cNvSpPr>
            <a:spLocks noGrp="1"/>
          </p:cNvSpPr>
          <p:nvPr>
            <p:ph type="pic" idx="1"/>
          </p:nvPr>
        </p:nvSpPr>
        <p:spPr>
          <a:xfrm>
            <a:off x="2735263" y="1816099"/>
            <a:ext cx="5832473" cy="2843213"/>
          </a:xfrm>
        </p:spPr>
        <p:txBody>
          <a:bodyPr anchor="ctr" anchorCtr="0"/>
          <a:lstStyle>
            <a:lvl1pPr marL="0" indent="0" algn="ctr">
              <a:buNone/>
              <a:defRPr sz="1600" cap="none"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Datumsplatzhalter 7">
            <a:extLst>
              <a:ext uri="{FF2B5EF4-FFF2-40B4-BE49-F238E27FC236}">
                <a16:creationId xmlns:a16="http://schemas.microsoft.com/office/drawing/2014/main" xmlns="" id="{9659573A-307D-444F-8C68-3ADA2AA17B92}"/>
              </a:ext>
            </a:extLst>
          </p:cNvPr>
          <p:cNvSpPr>
            <a:spLocks noGrp="1"/>
          </p:cNvSpPr>
          <p:nvPr>
            <p:ph type="dt" sz="half" idx="10"/>
          </p:nvPr>
        </p:nvSpPr>
        <p:spPr/>
        <p:txBody>
          <a:bodyPr/>
          <a:lstStyle/>
          <a:p>
            <a:fld id="{5793CC61-E118-4A53-8FC8-11ACB1E54FB0}" type="datetime1">
              <a:rPr lang="en-US" smtClean="0"/>
              <a:t>7/14/2020</a:t>
            </a:fld>
            <a:endParaRPr lang="de-DE" dirty="0"/>
          </a:p>
        </p:txBody>
      </p:sp>
      <p:sp>
        <p:nvSpPr>
          <p:cNvPr id="9" name="Foliennummernplatzhalter 8">
            <a:extLst>
              <a:ext uri="{FF2B5EF4-FFF2-40B4-BE49-F238E27FC236}">
                <a16:creationId xmlns:a16="http://schemas.microsoft.com/office/drawing/2014/main" xmlns="" id="{87FDA1A8-837D-394E-A9A2-2FD8642A449F}"/>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0" name="Titel 9">
            <a:extLst>
              <a:ext uri="{FF2B5EF4-FFF2-40B4-BE49-F238E27FC236}">
                <a16:creationId xmlns:a16="http://schemas.microsoft.com/office/drawing/2014/main" xmlns="" id="{27142D50-5B02-0E46-84C7-2C9DD48A43FF}"/>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2" name="Textplatzhalter 30">
            <a:extLst>
              <a:ext uri="{FF2B5EF4-FFF2-40B4-BE49-F238E27FC236}">
                <a16:creationId xmlns:a16="http://schemas.microsoft.com/office/drawing/2014/main" xmlns="" id="{08AA6D45-4277-F349-8893-E384FC654F55}"/>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13" name="Inhaltsplatzhalter 2">
            <a:extLst>
              <a:ext uri="{FF2B5EF4-FFF2-40B4-BE49-F238E27FC236}">
                <a16:creationId xmlns:a16="http://schemas.microsoft.com/office/drawing/2014/main" xmlns="" id="{530E20D5-B5AF-ED41-89BD-3D0E21180D3B}"/>
              </a:ext>
            </a:extLst>
          </p:cNvPr>
          <p:cNvSpPr>
            <a:spLocks noGrp="1"/>
          </p:cNvSpPr>
          <p:nvPr>
            <p:ph idx="16"/>
          </p:nvPr>
        </p:nvSpPr>
        <p:spPr>
          <a:xfrm>
            <a:off x="576264" y="1816100"/>
            <a:ext cx="1979612" cy="2843212"/>
          </a:xfrm>
        </p:spPr>
        <p:txBody>
          <a:bodyPr/>
          <a:lstStyle>
            <a:lvl1pPr>
              <a:defRPr sz="1300" baseline="0"/>
            </a:lvl1pPr>
            <a:lvl2pPr>
              <a:defRPr sz="1300"/>
            </a:lvl2pPr>
            <a:lvl3pPr>
              <a:defRPr sz="1300"/>
            </a:lvl3pPr>
            <a:lvl4pPr>
              <a:defRPr sz="1300"/>
            </a:lvl4pPr>
            <a:lvl5pPr>
              <a:defRPr sz="13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7088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ACB5DC27-A36E-5649-AF92-05389856BB9D}"/>
              </a:ext>
            </a:extLst>
          </p:cNvPr>
          <p:cNvSpPr>
            <a:spLocks noGrp="1"/>
          </p:cNvSpPr>
          <p:nvPr>
            <p:ph type="body" idx="1"/>
          </p:nvPr>
        </p:nvSpPr>
        <p:spPr>
          <a:xfrm>
            <a:off x="576263" y="1816099"/>
            <a:ext cx="2916237" cy="2843213"/>
          </a:xfrm>
        </p:spPr>
        <p:txBody>
          <a:bodyPr>
            <a:normAutofit/>
          </a:bodyPr>
          <a:lstStyle>
            <a:lvl1pPr marL="0" indent="0" fontAlgn="t">
              <a:spcBef>
                <a:spcPts val="0"/>
              </a:spcBef>
              <a:buNone/>
              <a:defRPr sz="1300" b="0" i="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8" name="Foliennummernplatzhalter 7">
            <a:extLst>
              <a:ext uri="{FF2B5EF4-FFF2-40B4-BE49-F238E27FC236}">
                <a16:creationId xmlns:a16="http://schemas.microsoft.com/office/drawing/2014/main" xmlns="" id="{6BE4DD80-6A21-D047-9912-5D4C48EA99FC}"/>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9" name="Titel 8">
            <a:extLst>
              <a:ext uri="{FF2B5EF4-FFF2-40B4-BE49-F238E27FC236}">
                <a16:creationId xmlns:a16="http://schemas.microsoft.com/office/drawing/2014/main" xmlns="" id="{0C4318F1-1CC8-8B4F-9440-293790F75C91}"/>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0" name="Textplatzhalter 2">
            <a:extLst>
              <a:ext uri="{FF2B5EF4-FFF2-40B4-BE49-F238E27FC236}">
                <a16:creationId xmlns:a16="http://schemas.microsoft.com/office/drawing/2014/main" xmlns="" id="{8A1AA6D5-1D4D-C840-992C-0981DBF530CE}"/>
              </a:ext>
            </a:extLst>
          </p:cNvPr>
          <p:cNvSpPr>
            <a:spLocks noGrp="1"/>
          </p:cNvSpPr>
          <p:nvPr>
            <p:ph type="body" idx="12"/>
          </p:nvPr>
        </p:nvSpPr>
        <p:spPr>
          <a:xfrm>
            <a:off x="3671888" y="1816098"/>
            <a:ext cx="2916237" cy="2843213"/>
          </a:xfrm>
        </p:spPr>
        <p:txBody>
          <a:bodyPr>
            <a:normAutofit/>
          </a:bodyPr>
          <a:lstStyle>
            <a:lvl1pPr marL="0" indent="0" fontAlgn="t">
              <a:spcBef>
                <a:spcPts val="0"/>
              </a:spcBef>
              <a:buNone/>
              <a:defRPr sz="1300" b="0" i="0" cap="none"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11" name="Textplatzhalter 30">
            <a:extLst>
              <a:ext uri="{FF2B5EF4-FFF2-40B4-BE49-F238E27FC236}">
                <a16:creationId xmlns:a16="http://schemas.microsoft.com/office/drawing/2014/main" xmlns="" id="{D3167900-0074-1A4B-984B-A8F3705329EB}"/>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12" name="Datumsplatzhalter 7">
            <a:extLst>
              <a:ext uri="{FF2B5EF4-FFF2-40B4-BE49-F238E27FC236}">
                <a16:creationId xmlns:a16="http://schemas.microsoft.com/office/drawing/2014/main" xmlns="" id="{01986431-EB6F-4E48-930A-F5B017DBC6F7}"/>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C9B82DB2-EBCD-49BD-AD55-6BCE7E67A271}" type="datetime1">
              <a:rPr lang="en-US" smtClean="0"/>
              <a:t>7/14/2020</a:t>
            </a:fld>
            <a:endParaRPr lang="de-DE" dirty="0"/>
          </a:p>
        </p:txBody>
      </p:sp>
    </p:spTree>
    <p:extLst>
      <p:ext uri="{BB962C8B-B14F-4D97-AF65-F5344CB8AC3E}">
        <p14:creationId xmlns:p14="http://schemas.microsoft.com/office/powerpoint/2010/main" val="2297954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Image container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7BA6E40B-4F15-1A4C-8D56-23A513DCEC63}"/>
              </a:ext>
            </a:extLst>
          </p:cNvPr>
          <p:cNvSpPr>
            <a:spLocks noGrp="1"/>
          </p:cNvSpPr>
          <p:nvPr>
            <p:ph sz="half" idx="1" hasCustomPrompt="1"/>
          </p:nvPr>
        </p:nvSpPr>
        <p:spPr>
          <a:xfrm>
            <a:off x="576263" y="1816099"/>
            <a:ext cx="3851275" cy="2843214"/>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xmlns="" id="{D0223437-FC5F-724E-A5BE-04A35D74EDBA}"/>
              </a:ext>
            </a:extLst>
          </p:cNvPr>
          <p:cNvSpPr>
            <a:spLocks noGrp="1"/>
          </p:cNvSpPr>
          <p:nvPr>
            <p:ph sz="half" idx="2" hasCustomPrompt="1"/>
          </p:nvPr>
        </p:nvSpPr>
        <p:spPr>
          <a:xfrm>
            <a:off x="4716462" y="1816099"/>
            <a:ext cx="3851275" cy="2843214"/>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a:extLst>
              <a:ext uri="{FF2B5EF4-FFF2-40B4-BE49-F238E27FC236}">
                <a16:creationId xmlns:a16="http://schemas.microsoft.com/office/drawing/2014/main" xmlns="" id="{84381DC6-DC15-5040-A554-2C1495B04418}"/>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0" name="Titel 9">
            <a:extLst>
              <a:ext uri="{FF2B5EF4-FFF2-40B4-BE49-F238E27FC236}">
                <a16:creationId xmlns:a16="http://schemas.microsoft.com/office/drawing/2014/main" xmlns="" id="{374F3BEA-23F3-9340-9AE8-EF2DB3E31AD8}"/>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4" name="Textplatzhalter 30">
            <a:extLst>
              <a:ext uri="{FF2B5EF4-FFF2-40B4-BE49-F238E27FC236}">
                <a16:creationId xmlns:a16="http://schemas.microsoft.com/office/drawing/2014/main" xmlns="" id="{ED12DC52-14E5-0B42-BB7D-DF2C8E1CDB5E}"/>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11" name="Datumsplatzhalter 7">
            <a:extLst>
              <a:ext uri="{FF2B5EF4-FFF2-40B4-BE49-F238E27FC236}">
                <a16:creationId xmlns:a16="http://schemas.microsoft.com/office/drawing/2014/main" xmlns="" id="{F14511BA-303E-479D-B80A-889547D3B98B}"/>
              </a:ext>
            </a:extLst>
          </p:cNvPr>
          <p:cNvSpPr>
            <a:spLocks noGrp="1"/>
          </p:cNvSpPr>
          <p:nvPr>
            <p:ph type="dt" sz="half" idx="15"/>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5319F8EB-5D2B-4821-B755-8D6F9AF32EA1}" type="datetime1">
              <a:rPr lang="en-US" smtClean="0"/>
              <a:t>7/14/2020</a:t>
            </a:fld>
            <a:endParaRPr lang="de-DE" dirty="0"/>
          </a:p>
        </p:txBody>
      </p:sp>
    </p:spTree>
    <p:extLst>
      <p:ext uri="{BB962C8B-B14F-4D97-AF65-F5344CB8AC3E}">
        <p14:creationId xmlns:p14="http://schemas.microsoft.com/office/powerpoint/2010/main" val="20811869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mparison layout">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xmlns="" id="{9A9C4A0E-9778-0949-B362-9602B15E5E4A}"/>
              </a:ext>
            </a:extLst>
          </p:cNvPr>
          <p:cNvSpPr>
            <a:spLocks noGrp="1"/>
          </p:cNvSpPr>
          <p:nvPr>
            <p:ph sz="half" idx="2" hasCustomPrompt="1"/>
          </p:nvPr>
        </p:nvSpPr>
        <p:spPr>
          <a:xfrm>
            <a:off x="574676" y="1816100"/>
            <a:ext cx="2917824" cy="2825749"/>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xmlns="" id="{965B43ED-AEF8-ED4D-AE65-EF5D15710669}"/>
              </a:ext>
            </a:extLst>
          </p:cNvPr>
          <p:cNvSpPr>
            <a:spLocks noGrp="1"/>
          </p:cNvSpPr>
          <p:nvPr>
            <p:ph sz="quarter" idx="4" hasCustomPrompt="1"/>
          </p:nvPr>
        </p:nvSpPr>
        <p:spPr>
          <a:xfrm>
            <a:off x="3671888" y="1816100"/>
            <a:ext cx="2917824" cy="2825750"/>
          </a:xfrm>
        </p:spPr>
        <p:txBody>
          <a:bodyPr/>
          <a:lstStyle/>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oliennummernplatzhalter 10">
            <a:extLst>
              <a:ext uri="{FF2B5EF4-FFF2-40B4-BE49-F238E27FC236}">
                <a16:creationId xmlns:a16="http://schemas.microsoft.com/office/drawing/2014/main" xmlns="" id="{68AE3436-A689-C04D-A718-439948E3B2BF}"/>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12" name="Titel 11">
            <a:extLst>
              <a:ext uri="{FF2B5EF4-FFF2-40B4-BE49-F238E27FC236}">
                <a16:creationId xmlns:a16="http://schemas.microsoft.com/office/drawing/2014/main" xmlns="" id="{9E39D104-74BE-3E4C-B24C-20983B0B4D75}"/>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5" name="Textplatzhalter 30">
            <a:extLst>
              <a:ext uri="{FF2B5EF4-FFF2-40B4-BE49-F238E27FC236}">
                <a16:creationId xmlns:a16="http://schemas.microsoft.com/office/drawing/2014/main" xmlns="" id="{27A05B7A-A799-A14E-A088-81578B030E0B}"/>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9" name="Inhaltsplatzhalter 33">
            <a:extLst>
              <a:ext uri="{FF2B5EF4-FFF2-40B4-BE49-F238E27FC236}">
                <a16:creationId xmlns:a16="http://schemas.microsoft.com/office/drawing/2014/main" xmlns="" id="{9610F967-D272-CD4F-B34B-62BFA0E2F7E1}"/>
              </a:ext>
            </a:extLst>
          </p:cNvPr>
          <p:cNvSpPr>
            <a:spLocks noGrp="1"/>
          </p:cNvSpPr>
          <p:nvPr>
            <p:ph sz="quarter" idx="15" hasCustomPrompt="1"/>
          </p:nvPr>
        </p:nvSpPr>
        <p:spPr>
          <a:xfrm>
            <a:off x="6767514" y="1816100"/>
            <a:ext cx="1800225" cy="1800225"/>
          </a:xfrm>
          <a:solidFill>
            <a:srgbClr val="FEC400"/>
          </a:solidFill>
        </p:spPr>
        <p:txBody>
          <a:bodyPr lIns="108000" tIns="108000" rIns="36000" bIns="72000"/>
          <a:lstStyle>
            <a:lvl1pPr marL="0">
              <a:lnSpc>
                <a:spcPts val="1300"/>
              </a:lnSpc>
              <a:spcBef>
                <a:spcPts val="0"/>
              </a:spcBef>
              <a:spcAft>
                <a:spcPts val="300"/>
              </a:spcAft>
              <a:buFontTx/>
              <a:buNone/>
              <a:defRPr sz="1300" b="1" i="0" cap="none" spc="0" baseline="0"/>
            </a:lvl1pPr>
            <a:lvl2pPr marL="0" indent="0">
              <a:lnSpc>
                <a:spcPct val="100000"/>
              </a:lnSpc>
              <a:spcBef>
                <a:spcPts val="0"/>
              </a:spcBef>
              <a:buFontTx/>
              <a:buNone/>
              <a:tabLst/>
              <a:defRPr sz="1300" b="0" i="0" baseline="0"/>
            </a:lvl2pPr>
            <a:lvl3pPr marL="0" indent="0">
              <a:lnSpc>
                <a:spcPct val="100000"/>
              </a:lnSpc>
              <a:spcBef>
                <a:spcPts val="0"/>
              </a:spcBef>
              <a:buFontTx/>
              <a:buNone/>
              <a:tabLst/>
              <a:defRPr sz="1300" b="0" i="0" baseline="0"/>
            </a:lvl3pPr>
            <a:lvl4pPr marL="0" indent="0">
              <a:lnSpc>
                <a:spcPct val="100000"/>
              </a:lnSpc>
              <a:spcBef>
                <a:spcPts val="0"/>
              </a:spcBef>
              <a:buFontTx/>
              <a:buNone/>
              <a:tabLst/>
              <a:defRPr sz="1300" b="0" i="0" baseline="0"/>
            </a:lvl4pPr>
            <a:lvl5pPr marL="0" indent="0">
              <a:lnSpc>
                <a:spcPct val="100000"/>
              </a:lnSpc>
              <a:spcBef>
                <a:spcPts val="0"/>
              </a:spcBef>
              <a:buFontTx/>
              <a:buNone/>
              <a:tabLst/>
              <a:defRPr sz="1300" b="0" i="0" baseline="0"/>
            </a:lvl5pPr>
          </a:lstStyle>
          <a:p>
            <a:pPr>
              <a:lnSpc>
                <a:spcPts val="1300"/>
              </a:lnSpc>
              <a:spcAft>
                <a:spcPts val="300"/>
              </a:spcAft>
            </a:pPr>
            <a:r>
              <a:rPr lang="de-DE" sz="1300" b="1" dirty="0" err="1"/>
              <a:t>Positioning</a:t>
            </a:r>
            <a:r>
              <a:rPr lang="de-DE" sz="1300" b="1" dirty="0"/>
              <a:t> in box</a:t>
            </a:r>
          </a:p>
          <a:p>
            <a:pPr lvl="1">
              <a:spcAft>
                <a:spcPts val="300"/>
              </a:spcAft>
            </a:pPr>
            <a:r>
              <a:rPr lang="de-DE" sz="1300" dirty="0"/>
              <a:t>Text Calibri 13pt, simple </a:t>
            </a:r>
            <a:r>
              <a:rPr lang="de-DE" sz="1300" dirty="0" err="1"/>
              <a:t>line</a:t>
            </a:r>
            <a:r>
              <a:rPr lang="de-DE" sz="1300" dirty="0"/>
              <a:t> </a:t>
            </a:r>
            <a:r>
              <a:rPr lang="de-DE" sz="1300" dirty="0" err="1"/>
              <a:t>spacing</a:t>
            </a:r>
            <a:r>
              <a:rPr lang="de-DE" sz="1300" dirty="0"/>
              <a:t>,</a:t>
            </a:r>
          </a:p>
          <a:p>
            <a:pPr lvl="1">
              <a:spcAft>
                <a:spcPts val="300"/>
              </a:spcAft>
            </a:pPr>
            <a:r>
              <a:rPr lang="de-DE" sz="1300" dirty="0"/>
              <a:t>3pt extra </a:t>
            </a:r>
            <a:r>
              <a:rPr lang="de-DE" sz="1300" dirty="0" err="1"/>
              <a:t>spacing</a:t>
            </a:r>
            <a:r>
              <a:rPr lang="de-DE" sz="1300" dirty="0"/>
              <a:t> after </a:t>
            </a:r>
            <a:r>
              <a:rPr lang="de-DE" sz="1300" dirty="0" err="1"/>
              <a:t>headline</a:t>
            </a:r>
            <a:r>
              <a:rPr lang="de-DE" sz="1300" dirty="0"/>
              <a:t> </a:t>
            </a:r>
            <a:r>
              <a:rPr lang="de-DE" sz="1300" dirty="0" err="1"/>
              <a:t>and</a:t>
            </a:r>
            <a:r>
              <a:rPr lang="de-DE" sz="1300" dirty="0"/>
              <a:t> </a:t>
            </a:r>
            <a:r>
              <a:rPr lang="de-DE" sz="1300" dirty="0" err="1"/>
              <a:t>between</a:t>
            </a:r>
            <a:r>
              <a:rPr lang="de-DE" sz="1300" dirty="0"/>
              <a:t> </a:t>
            </a:r>
            <a:r>
              <a:rPr lang="de-DE" sz="1300" dirty="0" err="1"/>
              <a:t>text</a:t>
            </a:r>
            <a:r>
              <a:rPr lang="de-DE" sz="1300" dirty="0"/>
              <a:t> </a:t>
            </a:r>
            <a:r>
              <a:rPr lang="de-DE" sz="1300" dirty="0" err="1"/>
              <a:t>blocks</a:t>
            </a:r>
            <a:endParaRPr lang="de-DE" sz="1300" dirty="0"/>
          </a:p>
        </p:txBody>
      </p:sp>
      <p:sp>
        <p:nvSpPr>
          <p:cNvPr id="13" name="Datumsplatzhalter 7">
            <a:extLst>
              <a:ext uri="{FF2B5EF4-FFF2-40B4-BE49-F238E27FC236}">
                <a16:creationId xmlns:a16="http://schemas.microsoft.com/office/drawing/2014/main" xmlns="" id="{18626FF6-E537-4093-A791-877FBFAE2240}"/>
              </a:ext>
            </a:extLst>
          </p:cNvPr>
          <p:cNvSpPr>
            <a:spLocks noGrp="1"/>
          </p:cNvSpPr>
          <p:nvPr>
            <p:ph type="dt" sz="half" idx="16"/>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80375630-D397-4179-B255-CC2E74B58025}" type="datetime1">
              <a:rPr lang="en-US" smtClean="0"/>
              <a:t>7/14/2020</a:t>
            </a:fld>
            <a:endParaRPr lang="de-DE" dirty="0"/>
          </a:p>
        </p:txBody>
      </p:sp>
    </p:spTree>
    <p:extLst>
      <p:ext uri="{BB962C8B-B14F-4D97-AF65-F5344CB8AC3E}">
        <p14:creationId xmlns:p14="http://schemas.microsoft.com/office/powerpoint/2010/main" val="307159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Headline + Sub-hea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xmlns="" id="{2198A1FA-430D-3940-B60C-E026F51982E4}"/>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8" name="Titel 7">
            <a:extLst>
              <a:ext uri="{FF2B5EF4-FFF2-40B4-BE49-F238E27FC236}">
                <a16:creationId xmlns:a16="http://schemas.microsoft.com/office/drawing/2014/main" xmlns="" id="{564DA94E-BC5A-E443-8BBB-2AB9784CD3AF}"/>
              </a:ext>
            </a:extLst>
          </p:cNvPr>
          <p:cNvSpPr>
            <a:spLocks noGrp="1"/>
          </p:cNvSpPr>
          <p:nvPr>
            <p:ph type="title" hasCustomPrompt="1"/>
          </p:nvPr>
        </p:nvSpPr>
        <p:spPr/>
        <p:txBody>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sp>
        <p:nvSpPr>
          <p:cNvPr id="10" name="Textplatzhalter 30">
            <a:extLst>
              <a:ext uri="{FF2B5EF4-FFF2-40B4-BE49-F238E27FC236}">
                <a16:creationId xmlns:a16="http://schemas.microsoft.com/office/drawing/2014/main" xmlns="" id="{85825FCC-54C0-704F-B6B6-15A44C7AAD0E}"/>
              </a:ext>
            </a:extLst>
          </p:cNvPr>
          <p:cNvSpPr>
            <a:spLocks noGrp="1"/>
          </p:cNvSpPr>
          <p:nvPr>
            <p:ph type="body" sz="quarter" idx="14" hasCustomPrompt="1"/>
          </p:nvPr>
        </p:nvSpPr>
        <p:spPr>
          <a:xfrm>
            <a:off x="576265" y="1346400"/>
            <a:ext cx="7991473" cy="217707"/>
          </a:xfrm>
        </p:spPr>
        <p:txBody>
          <a:bodyPr/>
          <a:lstStyle/>
          <a:p>
            <a:r>
              <a:rPr lang="de-DE" sz="1400" b="0" spc="0" dirty="0"/>
              <a:t>SUB-HEADLINE / MAX. LENGTH IS THE END OF THE LINE</a:t>
            </a:r>
          </a:p>
        </p:txBody>
      </p:sp>
      <p:sp>
        <p:nvSpPr>
          <p:cNvPr id="9" name="Datumsplatzhalter 7">
            <a:extLst>
              <a:ext uri="{FF2B5EF4-FFF2-40B4-BE49-F238E27FC236}">
                <a16:creationId xmlns:a16="http://schemas.microsoft.com/office/drawing/2014/main" xmlns="" id="{CE83330F-EF0B-42BA-8407-AA33F00EDFF5}"/>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1CD501C7-EAFA-4194-A31D-30697C72C636}" type="datetime1">
              <a:rPr lang="en-US" smtClean="0"/>
              <a:t>7/14/2020</a:t>
            </a:fld>
            <a:endParaRPr lang="de-DE" dirty="0"/>
          </a:p>
        </p:txBody>
      </p:sp>
    </p:spTree>
    <p:extLst>
      <p:ext uri="{BB962C8B-B14F-4D97-AF65-F5344CB8AC3E}">
        <p14:creationId xmlns:p14="http://schemas.microsoft.com/office/powerpoint/2010/main" val="418493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3ADF084B-30AF-0943-A565-2FB9A5ED2EE8}"/>
              </a:ext>
            </a:extLst>
          </p:cNvPr>
          <p:cNvSpPr>
            <a:spLocks noGrp="1"/>
          </p:cNvSpPr>
          <p:nvPr>
            <p:ph type="sldNum" sz="quarter" idx="11"/>
          </p:nvPr>
        </p:nvSpPr>
        <p:spPr/>
        <p:txBody>
          <a:bodyPr/>
          <a:lstStyle/>
          <a:p>
            <a:fld id="{5BB9E904-9AEB-6C42-8A24-041048A80976}" type="slidenum">
              <a:rPr lang="de-DE" smtClean="0"/>
              <a:pPr/>
              <a:t>‹#›</a:t>
            </a:fld>
            <a:endParaRPr lang="de-DE" dirty="0"/>
          </a:p>
        </p:txBody>
      </p:sp>
      <p:sp>
        <p:nvSpPr>
          <p:cNvPr id="4" name="Datumsplatzhalter 7">
            <a:extLst>
              <a:ext uri="{FF2B5EF4-FFF2-40B4-BE49-F238E27FC236}">
                <a16:creationId xmlns:a16="http://schemas.microsoft.com/office/drawing/2014/main" xmlns="" id="{7B67A04B-C856-4DCE-B67F-1C5000168F02}"/>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57F4B2DF-A532-44B1-8DC4-ADAC3422D370}" type="datetime1">
              <a:rPr lang="en-US" smtClean="0"/>
              <a:t>7/14/2020</a:t>
            </a:fld>
            <a:endParaRPr lang="de-DE" dirty="0"/>
          </a:p>
        </p:txBody>
      </p:sp>
    </p:spTree>
    <p:extLst>
      <p:ext uri="{BB962C8B-B14F-4D97-AF65-F5344CB8AC3E}">
        <p14:creationId xmlns:p14="http://schemas.microsoft.com/office/powerpoint/2010/main" val="2928319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486118"/>
      </p:ext>
    </p:extLst>
  </p:cSld>
  <p:clrMap bg1="lt1" tx1="dk1" bg2="lt2" tx2="dk2" accent1="accent1" accent2="accent2" accent3="accent3" accent4="accent4" accent5="accent5" accent6="accent6" hlink="hlink" folHlink="folHlink"/>
  <p:sldLayoutIdLst>
    <p:sldLayoutId id="2147483669" r:id="rId1"/>
    <p:sldLayoutId id="2147483687" r:id="rId2"/>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176A1B1B-2506-1045-A83D-3C150730D18D}"/>
              </a:ext>
            </a:extLst>
          </p:cNvPr>
          <p:cNvSpPr>
            <a:spLocks noGrp="1"/>
          </p:cNvSpPr>
          <p:nvPr>
            <p:ph type="body" idx="1"/>
          </p:nvPr>
        </p:nvSpPr>
        <p:spPr>
          <a:xfrm>
            <a:off x="576263" y="1816099"/>
            <a:ext cx="3851275" cy="2843214"/>
          </a:xfrm>
          <a:prstGeom prst="rect">
            <a:avLst/>
          </a:prstGeom>
        </p:spPr>
        <p:txBody>
          <a:bodyPr vert="horz" lIns="0" tIns="0" rIns="0" bIns="0" rtlCol="0">
            <a:noAutofit/>
          </a:bodyPr>
          <a:lstStyle/>
          <a:p>
            <a:pPr lvl="0"/>
            <a:r>
              <a:rPr lang="de-DE" dirty="0"/>
              <a:t>Mastertextformat bearbeiten</a:t>
            </a:r>
          </a:p>
          <a:p>
            <a:pPr lvl="1"/>
            <a:r>
              <a:rPr lang="de-DE" dirty="0"/>
              <a:t>Erste Ebene</a:t>
            </a:r>
          </a:p>
          <a:p>
            <a:pPr lvl="2"/>
            <a:r>
              <a:rPr lang="de-DE" dirty="0"/>
              <a:t>Zweite Ebene</a:t>
            </a:r>
          </a:p>
          <a:p>
            <a:pPr lvl="3"/>
            <a:r>
              <a:rPr lang="de-DE" dirty="0"/>
              <a:t>Dritte Ebene</a:t>
            </a:r>
          </a:p>
          <a:p>
            <a:pPr lvl="4"/>
            <a:r>
              <a:rPr lang="de-DE" dirty="0"/>
              <a:t>Vierte Ebene</a:t>
            </a:r>
          </a:p>
        </p:txBody>
      </p:sp>
      <p:sp>
        <p:nvSpPr>
          <p:cNvPr id="7" name="Datumsplatzhalter 7">
            <a:extLst>
              <a:ext uri="{FF2B5EF4-FFF2-40B4-BE49-F238E27FC236}">
                <a16:creationId xmlns:a16="http://schemas.microsoft.com/office/drawing/2014/main" xmlns="" id="{95775008-6CE1-124A-A3A8-E44CC6941DAD}"/>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E60A213C-63B6-4447-9BFA-899910E008A1}" type="datetime1">
              <a:rPr lang="en-US" smtClean="0"/>
              <a:t>7/14/2020</a:t>
            </a:fld>
            <a:r>
              <a:rPr lang="de-DE" smtClean="0"/>
              <a:t> </a:t>
            </a:r>
            <a:endParaRPr lang="de-DE" dirty="0"/>
          </a:p>
        </p:txBody>
      </p:sp>
      <p:sp>
        <p:nvSpPr>
          <p:cNvPr id="8" name="Foliennummernplatzhalter 8">
            <a:extLst>
              <a:ext uri="{FF2B5EF4-FFF2-40B4-BE49-F238E27FC236}">
                <a16:creationId xmlns:a16="http://schemas.microsoft.com/office/drawing/2014/main" xmlns="" id="{5D3274B0-3E91-F441-8779-6E43869C33E7}"/>
              </a:ext>
            </a:extLst>
          </p:cNvPr>
          <p:cNvSpPr>
            <a:spLocks noGrp="1"/>
          </p:cNvSpPr>
          <p:nvPr>
            <p:ph type="sldNum" sz="quarter" idx="4"/>
          </p:nvPr>
        </p:nvSpPr>
        <p:spPr>
          <a:xfrm>
            <a:off x="6767514" y="4785103"/>
            <a:ext cx="1800223" cy="274637"/>
          </a:xfrm>
          <a:prstGeom prst="rect">
            <a:avLst/>
          </a:prstGeom>
        </p:spPr>
        <p:txBody>
          <a:bodyPr vert="horz" lIns="0" tIns="0" rIns="0" bIns="0" rtlCol="0" anchor="ctr"/>
          <a:lstStyle>
            <a:lvl1pPr algn="r">
              <a:defRPr sz="1000">
                <a:solidFill>
                  <a:schemeClr val="tx1">
                    <a:lumMod val="75000"/>
                    <a:lumOff val="25000"/>
                  </a:schemeClr>
                </a:solidFill>
              </a:defRPr>
            </a:lvl1pPr>
          </a:lstStyle>
          <a:p>
            <a:fld id="{5BB9E904-9AEB-6C42-8A24-041048A80976}" type="slidenum">
              <a:rPr lang="de-DE" smtClean="0"/>
              <a:pPr/>
              <a:t>‹#›</a:t>
            </a:fld>
            <a:endParaRPr lang="de-DE" dirty="0"/>
          </a:p>
        </p:txBody>
      </p:sp>
      <p:cxnSp>
        <p:nvCxnSpPr>
          <p:cNvPr id="9" name="Gerade Verbindung 8">
            <a:extLst>
              <a:ext uri="{FF2B5EF4-FFF2-40B4-BE49-F238E27FC236}">
                <a16:creationId xmlns:a16="http://schemas.microsoft.com/office/drawing/2014/main" xmlns="" id="{EACFAE0D-2201-B048-AC86-D10B0EBC9308}"/>
              </a:ext>
            </a:extLst>
          </p:cNvPr>
          <p:cNvCxnSpPr/>
          <p:nvPr userDrawn="1"/>
        </p:nvCxnSpPr>
        <p:spPr>
          <a:xfrm>
            <a:off x="574675" y="4796064"/>
            <a:ext cx="7991474"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Titelplatzhalter 11">
            <a:extLst>
              <a:ext uri="{FF2B5EF4-FFF2-40B4-BE49-F238E27FC236}">
                <a16:creationId xmlns:a16="http://schemas.microsoft.com/office/drawing/2014/main" xmlns="" id="{5A6AC321-F94B-3745-9F4B-99327A35B479}"/>
              </a:ext>
            </a:extLst>
          </p:cNvPr>
          <p:cNvSpPr>
            <a:spLocks noGrp="1"/>
          </p:cNvSpPr>
          <p:nvPr>
            <p:ph type="title"/>
          </p:nvPr>
        </p:nvSpPr>
        <p:spPr>
          <a:xfrm>
            <a:off x="576263" y="987424"/>
            <a:ext cx="7991475" cy="288925"/>
          </a:xfrm>
          <a:prstGeom prst="rect">
            <a:avLst/>
          </a:prstGeom>
        </p:spPr>
        <p:txBody>
          <a:bodyPr vert="horz" wrap="none" lIns="0" tIns="0" rIns="0" bIns="0" rtlCol="0" anchor="ctr">
            <a:normAutofit/>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pic>
        <p:nvPicPr>
          <p:cNvPr id="15" name="Grafik 14">
            <a:extLst>
              <a:ext uri="{FF2B5EF4-FFF2-40B4-BE49-F238E27FC236}">
                <a16:creationId xmlns:a16="http://schemas.microsoft.com/office/drawing/2014/main" xmlns="" id="{41657C3F-0E63-5141-97B1-3FE1B5F73A00}"/>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6976477" y="90410"/>
            <a:ext cx="1810634" cy="759903"/>
          </a:xfrm>
          <a:prstGeom prst="rect">
            <a:avLst/>
          </a:prstGeom>
        </p:spPr>
      </p:pic>
      <p:sp>
        <p:nvSpPr>
          <p:cNvPr id="39" name="Textplatzhalter 41">
            <a:extLst>
              <a:ext uri="{FF2B5EF4-FFF2-40B4-BE49-F238E27FC236}">
                <a16:creationId xmlns:a16="http://schemas.microsoft.com/office/drawing/2014/main" xmlns="" id="{D90543E7-60F7-5B41-BE51-D2FEDE0AD88E}"/>
              </a:ext>
            </a:extLst>
          </p:cNvPr>
          <p:cNvSpPr txBox="1">
            <a:spLocks/>
          </p:cNvSpPr>
          <p:nvPr userDrawn="1"/>
        </p:nvSpPr>
        <p:spPr>
          <a:xfrm>
            <a:off x="574675" y="265237"/>
            <a:ext cx="6013450" cy="217707"/>
          </a:xfrm>
          <a:prstGeom prst="rect">
            <a:avLst/>
          </a:prstGeom>
        </p:spPr>
        <p:txBody>
          <a:bodyPr lIns="0" tIns="0" rIns="0" bIns="0" anchor="b" anchorCtr="0"/>
          <a:lstStyle>
            <a:lvl1pPr marL="0" indent="0" algn="l" defTabSz="914400" rtl="0" eaLnBrk="1" latinLnBrk="0" hangingPunct="1">
              <a:lnSpc>
                <a:spcPct val="90000"/>
              </a:lnSpc>
              <a:spcBef>
                <a:spcPts val="0"/>
              </a:spcBef>
              <a:spcAft>
                <a:spcPts val="400"/>
              </a:spcAft>
              <a:buFontTx/>
              <a:buNone/>
              <a:defRPr sz="1000" b="1" kern="1200" cap="none" spc="0" baseline="0">
                <a:solidFill>
                  <a:schemeClr val="tx1"/>
                </a:solidFill>
                <a:latin typeface="+mn-lt"/>
                <a:ea typeface="+mn-ea"/>
                <a:cs typeface="+mn-cs"/>
              </a:defRPr>
            </a:lvl1pPr>
            <a:lvl2pPr marL="4763" indent="0" algn="l" defTabSz="914400" rtl="0" eaLnBrk="1" latinLnBrk="0" hangingPunct="1">
              <a:lnSpc>
                <a:spcPct val="90000"/>
              </a:lnSpc>
              <a:spcBef>
                <a:spcPts val="0"/>
              </a:spcBef>
              <a:spcAft>
                <a:spcPts val="400"/>
              </a:spcAft>
              <a:buClr>
                <a:srgbClr val="FEC400"/>
              </a:buClr>
              <a:buFontTx/>
              <a:buNone/>
              <a:tabLst/>
              <a:defRPr sz="1000" b="1" i="0" kern="1200" baseline="0">
                <a:solidFill>
                  <a:schemeClr val="tx1"/>
                </a:solidFill>
                <a:latin typeface="+mn-lt"/>
                <a:ea typeface="+mn-ea"/>
                <a:cs typeface="+mn-cs"/>
              </a:defRPr>
            </a:lvl2pPr>
            <a:lvl3pPr marL="268287"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3pPr>
            <a:lvl4pPr marL="403225"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4pPr>
            <a:lvl5pPr marL="538162"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995411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700" r:id="rId8"/>
    <p:sldLayoutId id="2147483696" r:id="rId9"/>
    <p:sldLayoutId id="2147483697" r:id="rId10"/>
    <p:sldLayoutId id="2147483701"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1800" b="1" i="0" kern="1200" cap="all" spc="120" baseline="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0"/>
        </a:spcBef>
        <a:spcAft>
          <a:spcPts val="400"/>
        </a:spcAft>
        <a:buFont typeface="Arial" panose="020B0604020202020204" pitchFamily="34" charset="0"/>
        <a:buNone/>
        <a:defRPr sz="1300" b="1" kern="1200" cap="all" spc="120" baseline="0">
          <a:solidFill>
            <a:schemeClr val="tx1"/>
          </a:solidFill>
          <a:latin typeface="+mn-lt"/>
          <a:ea typeface="+mn-ea"/>
          <a:cs typeface="+mn-cs"/>
        </a:defRPr>
      </a:lvl1pPr>
      <a:lvl2pPr marL="268288" indent="-263525" algn="l" defTabSz="914400" rtl="0" eaLnBrk="1" latinLnBrk="0" hangingPunct="1">
        <a:lnSpc>
          <a:spcPct val="90000"/>
        </a:lnSpc>
        <a:spcBef>
          <a:spcPts val="0"/>
        </a:spcBef>
        <a:spcAft>
          <a:spcPts val="400"/>
        </a:spcAft>
        <a:buClr>
          <a:srgbClr val="FEC400"/>
        </a:buClr>
        <a:buFont typeface="AppleMyungjo Regular" pitchFamily="2" charset="-127"/>
        <a:buChar char="◼"/>
        <a:tabLst/>
        <a:defRPr sz="1300" b="1" i="0" kern="1200" baseline="0">
          <a:solidFill>
            <a:schemeClr val="tx1"/>
          </a:solidFill>
          <a:latin typeface="+mn-lt"/>
          <a:ea typeface="+mn-ea"/>
          <a:cs typeface="+mn-cs"/>
        </a:defRPr>
      </a:lvl2pPr>
      <a:lvl3pPr marL="403225" indent="-13493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3pPr>
      <a:lvl4pPr marL="538163" indent="-13493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4pPr>
      <a:lvl5pPr marL="666750" indent="-12858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200" userDrawn="1">
          <p15:clr>
            <a:srgbClr val="F26B43"/>
          </p15:clr>
        </p15:guide>
        <p15:guide id="3" pos="362" userDrawn="1">
          <p15:clr>
            <a:srgbClr val="F26B43"/>
          </p15:clr>
        </p15:guide>
        <p15:guide id="4" pos="5397" userDrawn="1">
          <p15:clr>
            <a:srgbClr val="F26B43"/>
          </p15:clr>
        </p15:guide>
        <p15:guide id="5" orient="horz" pos="804" userDrawn="1">
          <p15:clr>
            <a:srgbClr val="F26B43"/>
          </p15:clr>
        </p15:guide>
        <p15:guide id="6" orient="horz" pos="622" userDrawn="1">
          <p15:clr>
            <a:srgbClr val="F26B43"/>
          </p15:clr>
        </p15:guide>
        <p15:guide id="7" orient="horz" pos="1144" userDrawn="1">
          <p15:clr>
            <a:srgbClr val="F26B43"/>
          </p15:clr>
        </p15:guide>
        <p15:guide id="8" orient="horz" pos="940" userDrawn="1">
          <p15:clr>
            <a:srgbClr val="F26B43"/>
          </p15:clr>
        </p15:guide>
        <p15:guide id="9" pos="2313" userDrawn="1">
          <p15:clr>
            <a:srgbClr val="F26B43"/>
          </p15:clr>
        </p15:guide>
        <p15:guide id="10" pos="4150" userDrawn="1">
          <p15:clr>
            <a:srgbClr val="F26B43"/>
          </p15:clr>
        </p15:guide>
        <p15:guide id="11" pos="4263" userDrawn="1">
          <p15:clr>
            <a:srgbClr val="F26B43"/>
          </p15:clr>
        </p15:guide>
        <p15:guide id="12" orient="horz" pos="758" userDrawn="1">
          <p15:clr>
            <a:srgbClr val="F26B43"/>
          </p15:clr>
        </p15:guide>
        <p15:guide id="13" orient="horz" pos="2935" userDrawn="1">
          <p15:clr>
            <a:srgbClr val="F26B43"/>
          </p15:clr>
        </p15:guide>
        <p15:guide id="14" pos="1723" userDrawn="1">
          <p15:clr>
            <a:srgbClr val="F26B43"/>
          </p15:clr>
        </p15:guide>
        <p15:guide id="15" pos="1610" userDrawn="1">
          <p15:clr>
            <a:srgbClr val="F26B43"/>
          </p15:clr>
        </p15:guide>
        <p15:guide id="16" pos="3447" userDrawn="1">
          <p15:clr>
            <a:srgbClr val="F26B43"/>
          </p15:clr>
        </p15:guide>
        <p15:guide id="17" pos="3560" userDrawn="1">
          <p15:clr>
            <a:srgbClr val="F26B43"/>
          </p15:clr>
        </p15:guide>
        <p15:guide id="18" pos="2824" userDrawn="1">
          <p15:clr>
            <a:srgbClr val="F26B43"/>
          </p15:clr>
        </p15:guide>
        <p15:guide id="19" pos="2936" userDrawn="1">
          <p15:clr>
            <a:srgbClr val="F26B43"/>
          </p15:clr>
        </p15:guide>
        <p15:guide id="20" pos="2789" userDrawn="1">
          <p15:clr>
            <a:srgbClr val="F26B43"/>
          </p15:clr>
        </p15:guide>
        <p15:guide id="21" pos="2971" userDrawn="1">
          <p15:clr>
            <a:srgbClr val="F26B43"/>
          </p15:clr>
        </p15:guide>
        <p15:guide id="22" orient="horz" pos="30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224AD03-69E5-40E3-9BE1-905BA1199C8D}" type="datetimeFigureOut">
              <a:rPr lang="en-US" smtClean="0"/>
              <a:t>7/14/2020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CE13F71-361B-4CF8-8247-82C96D3FBD56}" type="slidenum">
              <a:rPr lang="en-US" smtClean="0"/>
              <a:t>‹#›</a:t>
            </a:fld>
            <a:endParaRPr lang="en-US"/>
          </a:p>
        </p:txBody>
      </p:sp>
    </p:spTree>
    <p:extLst>
      <p:ext uri="{BB962C8B-B14F-4D97-AF65-F5344CB8AC3E}">
        <p14:creationId xmlns:p14="http://schemas.microsoft.com/office/powerpoint/2010/main" val="25810443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176A1B1B-2506-1045-A83D-3C150730D18D}"/>
              </a:ext>
            </a:extLst>
          </p:cNvPr>
          <p:cNvSpPr>
            <a:spLocks noGrp="1"/>
          </p:cNvSpPr>
          <p:nvPr>
            <p:ph type="body" idx="1"/>
          </p:nvPr>
        </p:nvSpPr>
        <p:spPr>
          <a:xfrm>
            <a:off x="576263" y="1816099"/>
            <a:ext cx="3851275" cy="2843214"/>
          </a:xfrm>
          <a:prstGeom prst="rect">
            <a:avLst/>
          </a:prstGeom>
        </p:spPr>
        <p:txBody>
          <a:bodyPr vert="horz" lIns="0" tIns="0" rIns="0" bIns="0" rtlCol="0">
            <a:noAutofit/>
          </a:bodyPr>
          <a:lstStyle/>
          <a:p>
            <a:pPr lvl="0"/>
            <a:r>
              <a:rPr lang="de-DE" dirty="0"/>
              <a:t>Mastertextformat bearbeiten</a:t>
            </a:r>
          </a:p>
          <a:p>
            <a:pPr lvl="1"/>
            <a:r>
              <a:rPr lang="de-DE" dirty="0"/>
              <a:t>Erste Ebene</a:t>
            </a:r>
          </a:p>
          <a:p>
            <a:pPr lvl="2"/>
            <a:r>
              <a:rPr lang="de-DE" dirty="0"/>
              <a:t>Zweite Ebene</a:t>
            </a:r>
          </a:p>
          <a:p>
            <a:pPr lvl="3"/>
            <a:r>
              <a:rPr lang="de-DE" dirty="0"/>
              <a:t>Dritte Ebene</a:t>
            </a:r>
          </a:p>
          <a:p>
            <a:pPr lvl="4"/>
            <a:r>
              <a:rPr lang="de-DE" dirty="0"/>
              <a:t>Vierte Ebene</a:t>
            </a:r>
          </a:p>
        </p:txBody>
      </p:sp>
      <p:sp>
        <p:nvSpPr>
          <p:cNvPr id="7" name="Datumsplatzhalter 7">
            <a:extLst>
              <a:ext uri="{FF2B5EF4-FFF2-40B4-BE49-F238E27FC236}">
                <a16:creationId xmlns:a16="http://schemas.microsoft.com/office/drawing/2014/main" xmlns="" id="{95775008-6CE1-124A-A3A8-E44CC6941DAD}"/>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A6A1ABB3-F594-4104-82F7-14395A41C265}" type="datetime1">
              <a:rPr lang="en-US" smtClean="0"/>
              <a:t>7/14/2020</a:t>
            </a:fld>
            <a:endParaRPr lang="de-DE" dirty="0"/>
          </a:p>
        </p:txBody>
      </p:sp>
      <p:sp>
        <p:nvSpPr>
          <p:cNvPr id="8" name="Foliennummernplatzhalter 8">
            <a:extLst>
              <a:ext uri="{FF2B5EF4-FFF2-40B4-BE49-F238E27FC236}">
                <a16:creationId xmlns:a16="http://schemas.microsoft.com/office/drawing/2014/main" xmlns="" id="{5D3274B0-3E91-F441-8779-6E43869C33E7}"/>
              </a:ext>
            </a:extLst>
          </p:cNvPr>
          <p:cNvSpPr>
            <a:spLocks noGrp="1"/>
          </p:cNvSpPr>
          <p:nvPr>
            <p:ph type="sldNum" sz="quarter" idx="4"/>
          </p:nvPr>
        </p:nvSpPr>
        <p:spPr>
          <a:xfrm>
            <a:off x="6767514" y="4785103"/>
            <a:ext cx="1800223" cy="274637"/>
          </a:xfrm>
          <a:prstGeom prst="rect">
            <a:avLst/>
          </a:prstGeom>
        </p:spPr>
        <p:txBody>
          <a:bodyPr vert="horz" lIns="0" tIns="0" rIns="0" bIns="0" rtlCol="0" anchor="ctr"/>
          <a:lstStyle>
            <a:lvl1pPr algn="r">
              <a:defRPr sz="1000">
                <a:solidFill>
                  <a:schemeClr val="tx1">
                    <a:lumMod val="75000"/>
                    <a:lumOff val="25000"/>
                  </a:schemeClr>
                </a:solidFill>
              </a:defRPr>
            </a:lvl1pPr>
          </a:lstStyle>
          <a:p>
            <a:fld id="{5BB9E904-9AEB-6C42-8A24-041048A80976}" type="slidenum">
              <a:rPr lang="de-DE" smtClean="0"/>
              <a:pPr/>
              <a:t>‹#›</a:t>
            </a:fld>
            <a:endParaRPr lang="de-DE" dirty="0"/>
          </a:p>
        </p:txBody>
      </p:sp>
      <p:cxnSp>
        <p:nvCxnSpPr>
          <p:cNvPr id="9" name="Gerade Verbindung 8">
            <a:extLst>
              <a:ext uri="{FF2B5EF4-FFF2-40B4-BE49-F238E27FC236}">
                <a16:creationId xmlns:a16="http://schemas.microsoft.com/office/drawing/2014/main" xmlns="" id="{EACFAE0D-2201-B048-AC86-D10B0EBC9308}"/>
              </a:ext>
            </a:extLst>
          </p:cNvPr>
          <p:cNvCxnSpPr/>
          <p:nvPr userDrawn="1"/>
        </p:nvCxnSpPr>
        <p:spPr>
          <a:xfrm>
            <a:off x="574675" y="4796064"/>
            <a:ext cx="7991474"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Titelplatzhalter 11">
            <a:extLst>
              <a:ext uri="{FF2B5EF4-FFF2-40B4-BE49-F238E27FC236}">
                <a16:creationId xmlns:a16="http://schemas.microsoft.com/office/drawing/2014/main" xmlns="" id="{5A6AC321-F94B-3745-9F4B-99327A35B479}"/>
              </a:ext>
            </a:extLst>
          </p:cNvPr>
          <p:cNvSpPr>
            <a:spLocks noGrp="1"/>
          </p:cNvSpPr>
          <p:nvPr>
            <p:ph type="title"/>
          </p:nvPr>
        </p:nvSpPr>
        <p:spPr>
          <a:xfrm>
            <a:off x="576263" y="987424"/>
            <a:ext cx="7991475" cy="288925"/>
          </a:xfrm>
          <a:prstGeom prst="rect">
            <a:avLst/>
          </a:prstGeom>
        </p:spPr>
        <p:txBody>
          <a:bodyPr vert="horz" wrap="none" lIns="0" tIns="0" rIns="0" bIns="0" rtlCol="0" anchor="ctr">
            <a:normAutofit/>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pic>
        <p:nvPicPr>
          <p:cNvPr id="15" name="Grafik 14">
            <a:extLst>
              <a:ext uri="{FF2B5EF4-FFF2-40B4-BE49-F238E27FC236}">
                <a16:creationId xmlns:a16="http://schemas.microsoft.com/office/drawing/2014/main" xmlns="" id="{41657C3F-0E63-5141-97B1-3FE1B5F73A00}"/>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6976477" y="90410"/>
            <a:ext cx="1810634" cy="759903"/>
          </a:xfrm>
          <a:prstGeom prst="rect">
            <a:avLst/>
          </a:prstGeom>
        </p:spPr>
      </p:pic>
      <p:sp>
        <p:nvSpPr>
          <p:cNvPr id="39" name="Textplatzhalter 41">
            <a:extLst>
              <a:ext uri="{FF2B5EF4-FFF2-40B4-BE49-F238E27FC236}">
                <a16:creationId xmlns:a16="http://schemas.microsoft.com/office/drawing/2014/main" xmlns="" id="{D90543E7-60F7-5B41-BE51-D2FEDE0AD88E}"/>
              </a:ext>
            </a:extLst>
          </p:cNvPr>
          <p:cNvSpPr txBox="1">
            <a:spLocks/>
          </p:cNvSpPr>
          <p:nvPr userDrawn="1"/>
        </p:nvSpPr>
        <p:spPr>
          <a:xfrm>
            <a:off x="574675" y="265237"/>
            <a:ext cx="6013450" cy="217707"/>
          </a:xfrm>
          <a:prstGeom prst="rect">
            <a:avLst/>
          </a:prstGeom>
        </p:spPr>
        <p:txBody>
          <a:bodyPr lIns="0" tIns="0" rIns="0" bIns="0" anchor="b" anchorCtr="0"/>
          <a:lstStyle>
            <a:lvl1pPr marL="0" indent="0" algn="l" defTabSz="914400" rtl="0" eaLnBrk="1" latinLnBrk="0" hangingPunct="1">
              <a:lnSpc>
                <a:spcPct val="90000"/>
              </a:lnSpc>
              <a:spcBef>
                <a:spcPts val="0"/>
              </a:spcBef>
              <a:spcAft>
                <a:spcPts val="400"/>
              </a:spcAft>
              <a:buFontTx/>
              <a:buNone/>
              <a:defRPr sz="1000" b="1" kern="1200" cap="none" spc="0" baseline="0">
                <a:solidFill>
                  <a:schemeClr val="tx1"/>
                </a:solidFill>
                <a:latin typeface="+mn-lt"/>
                <a:ea typeface="+mn-ea"/>
                <a:cs typeface="+mn-cs"/>
              </a:defRPr>
            </a:lvl1pPr>
            <a:lvl2pPr marL="4763" indent="0" algn="l" defTabSz="914400" rtl="0" eaLnBrk="1" latinLnBrk="0" hangingPunct="1">
              <a:lnSpc>
                <a:spcPct val="90000"/>
              </a:lnSpc>
              <a:spcBef>
                <a:spcPts val="0"/>
              </a:spcBef>
              <a:spcAft>
                <a:spcPts val="400"/>
              </a:spcAft>
              <a:buClr>
                <a:srgbClr val="FEC400"/>
              </a:buClr>
              <a:buFontTx/>
              <a:buNone/>
              <a:tabLst/>
              <a:defRPr sz="1000" b="1" i="0" kern="1200" baseline="0">
                <a:solidFill>
                  <a:schemeClr val="tx1"/>
                </a:solidFill>
                <a:latin typeface="+mn-lt"/>
                <a:ea typeface="+mn-ea"/>
                <a:cs typeface="+mn-cs"/>
              </a:defRPr>
            </a:lvl2pPr>
            <a:lvl3pPr marL="268287"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3pPr>
            <a:lvl4pPr marL="403225"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4pPr>
            <a:lvl5pPr marL="538162"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4780901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1800" b="1" i="0" kern="1200" cap="all" spc="120" baseline="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0"/>
        </a:spcBef>
        <a:spcAft>
          <a:spcPts val="400"/>
        </a:spcAft>
        <a:buFont typeface="Arial" panose="020B0604020202020204" pitchFamily="34" charset="0"/>
        <a:buNone/>
        <a:defRPr sz="1300" b="1" kern="1200" cap="all" spc="120" baseline="0">
          <a:solidFill>
            <a:schemeClr val="tx1"/>
          </a:solidFill>
          <a:latin typeface="+mn-lt"/>
          <a:ea typeface="+mn-ea"/>
          <a:cs typeface="+mn-cs"/>
        </a:defRPr>
      </a:lvl1pPr>
      <a:lvl2pPr marL="268288" indent="-263525" algn="l" defTabSz="914400" rtl="0" eaLnBrk="1" latinLnBrk="0" hangingPunct="1">
        <a:lnSpc>
          <a:spcPct val="90000"/>
        </a:lnSpc>
        <a:spcBef>
          <a:spcPts val="0"/>
        </a:spcBef>
        <a:spcAft>
          <a:spcPts val="400"/>
        </a:spcAft>
        <a:buClr>
          <a:srgbClr val="FEC400"/>
        </a:buClr>
        <a:buFont typeface="AppleMyungjo Regular" pitchFamily="2" charset="-127"/>
        <a:buChar char="◼"/>
        <a:tabLst/>
        <a:defRPr sz="1300" b="1" i="0" kern="1200" baseline="0">
          <a:solidFill>
            <a:schemeClr val="tx1"/>
          </a:solidFill>
          <a:latin typeface="+mn-lt"/>
          <a:ea typeface="+mn-ea"/>
          <a:cs typeface="+mn-cs"/>
        </a:defRPr>
      </a:lvl2pPr>
      <a:lvl3pPr marL="403225" indent="-13493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3pPr>
      <a:lvl4pPr marL="538163" indent="-13493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4pPr>
      <a:lvl5pPr marL="666750" indent="-12858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200">
          <p15:clr>
            <a:srgbClr val="F26B43"/>
          </p15:clr>
        </p15:guide>
        <p15:guide id="3" pos="362">
          <p15:clr>
            <a:srgbClr val="F26B43"/>
          </p15:clr>
        </p15:guide>
        <p15:guide id="4" pos="5397">
          <p15:clr>
            <a:srgbClr val="F26B43"/>
          </p15:clr>
        </p15:guide>
        <p15:guide id="5" orient="horz" pos="804">
          <p15:clr>
            <a:srgbClr val="F26B43"/>
          </p15:clr>
        </p15:guide>
        <p15:guide id="6" orient="horz" pos="622">
          <p15:clr>
            <a:srgbClr val="F26B43"/>
          </p15:clr>
        </p15:guide>
        <p15:guide id="7" orient="horz" pos="1144">
          <p15:clr>
            <a:srgbClr val="F26B43"/>
          </p15:clr>
        </p15:guide>
        <p15:guide id="8" orient="horz" pos="940">
          <p15:clr>
            <a:srgbClr val="F26B43"/>
          </p15:clr>
        </p15:guide>
        <p15:guide id="9" pos="2313">
          <p15:clr>
            <a:srgbClr val="F26B43"/>
          </p15:clr>
        </p15:guide>
        <p15:guide id="10" pos="4150">
          <p15:clr>
            <a:srgbClr val="F26B43"/>
          </p15:clr>
        </p15:guide>
        <p15:guide id="11" pos="4263">
          <p15:clr>
            <a:srgbClr val="F26B43"/>
          </p15:clr>
        </p15:guide>
        <p15:guide id="12" orient="horz" pos="758">
          <p15:clr>
            <a:srgbClr val="F26B43"/>
          </p15:clr>
        </p15:guide>
        <p15:guide id="13" orient="horz" pos="2935">
          <p15:clr>
            <a:srgbClr val="F26B43"/>
          </p15:clr>
        </p15:guide>
        <p15:guide id="14" pos="1723">
          <p15:clr>
            <a:srgbClr val="F26B43"/>
          </p15:clr>
        </p15:guide>
        <p15:guide id="15" pos="1610">
          <p15:clr>
            <a:srgbClr val="F26B43"/>
          </p15:clr>
        </p15:guide>
        <p15:guide id="16" pos="3447">
          <p15:clr>
            <a:srgbClr val="F26B43"/>
          </p15:clr>
        </p15:guide>
        <p15:guide id="17" pos="3560">
          <p15:clr>
            <a:srgbClr val="F26B43"/>
          </p15:clr>
        </p15:guide>
        <p15:guide id="18" pos="2824">
          <p15:clr>
            <a:srgbClr val="F26B43"/>
          </p15:clr>
        </p15:guide>
        <p15:guide id="19" pos="2936">
          <p15:clr>
            <a:srgbClr val="F26B43"/>
          </p15:clr>
        </p15:guide>
        <p15:guide id="20" pos="2789">
          <p15:clr>
            <a:srgbClr val="F26B43"/>
          </p15:clr>
        </p15:guide>
        <p15:guide id="21" pos="2971">
          <p15:clr>
            <a:srgbClr val="F26B43"/>
          </p15:clr>
        </p15:guide>
        <p15:guide id="22" orient="horz" pos="30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176A1B1B-2506-1045-A83D-3C150730D18D}"/>
              </a:ext>
            </a:extLst>
          </p:cNvPr>
          <p:cNvSpPr>
            <a:spLocks noGrp="1"/>
          </p:cNvSpPr>
          <p:nvPr>
            <p:ph type="body" idx="1"/>
          </p:nvPr>
        </p:nvSpPr>
        <p:spPr>
          <a:xfrm>
            <a:off x="576263" y="1816099"/>
            <a:ext cx="3851275" cy="2843214"/>
          </a:xfrm>
          <a:prstGeom prst="rect">
            <a:avLst/>
          </a:prstGeom>
        </p:spPr>
        <p:txBody>
          <a:bodyPr vert="horz" lIns="0" tIns="0" rIns="0" bIns="0" rtlCol="0">
            <a:noAutofit/>
          </a:bodyPr>
          <a:lstStyle/>
          <a:p>
            <a:pPr lvl="0"/>
            <a:r>
              <a:rPr lang="de-DE" dirty="0"/>
              <a:t>Mastertextformat bearbeiten</a:t>
            </a:r>
          </a:p>
          <a:p>
            <a:pPr lvl="1"/>
            <a:r>
              <a:rPr lang="de-DE" dirty="0"/>
              <a:t>Erste Ebene</a:t>
            </a:r>
          </a:p>
          <a:p>
            <a:pPr lvl="2"/>
            <a:r>
              <a:rPr lang="de-DE" dirty="0"/>
              <a:t>Zweite Ebene</a:t>
            </a:r>
          </a:p>
          <a:p>
            <a:pPr lvl="3"/>
            <a:r>
              <a:rPr lang="de-DE" dirty="0"/>
              <a:t>Dritte Ebene</a:t>
            </a:r>
          </a:p>
          <a:p>
            <a:pPr lvl="4"/>
            <a:r>
              <a:rPr lang="de-DE" dirty="0"/>
              <a:t>Vierte Ebene</a:t>
            </a:r>
          </a:p>
        </p:txBody>
      </p:sp>
      <p:sp>
        <p:nvSpPr>
          <p:cNvPr id="7" name="Datumsplatzhalter 7">
            <a:extLst>
              <a:ext uri="{FF2B5EF4-FFF2-40B4-BE49-F238E27FC236}">
                <a16:creationId xmlns:a16="http://schemas.microsoft.com/office/drawing/2014/main" xmlns="" id="{95775008-6CE1-124A-A3A8-E44CC6941DAD}"/>
              </a:ext>
            </a:extLst>
          </p:cNvPr>
          <p:cNvSpPr>
            <a:spLocks noGrp="1"/>
          </p:cNvSpPr>
          <p:nvPr>
            <p:ph type="dt" sz="half" idx="2"/>
          </p:nvPr>
        </p:nvSpPr>
        <p:spPr>
          <a:xfrm>
            <a:off x="576263" y="4789563"/>
            <a:ext cx="2057400" cy="274637"/>
          </a:xfrm>
          <a:prstGeom prst="rect">
            <a:avLst/>
          </a:prstGeom>
        </p:spPr>
        <p:txBody>
          <a:bodyPr vert="horz" lIns="0" tIns="0" rIns="0" bIns="0" rtlCol="0" anchor="ctr"/>
          <a:lstStyle>
            <a:lvl1pPr algn="l">
              <a:defRPr sz="1000">
                <a:solidFill>
                  <a:schemeClr val="tx1">
                    <a:lumMod val="75000"/>
                    <a:lumOff val="25000"/>
                  </a:schemeClr>
                </a:solidFill>
              </a:defRPr>
            </a:lvl1pPr>
          </a:lstStyle>
          <a:p>
            <a:fld id="{90FB9314-43CD-43C3-99EA-C7FC5C43C904}" type="datetime1">
              <a:rPr lang="en-US" smtClean="0"/>
              <a:t>7/14/2020</a:t>
            </a:fld>
            <a:r>
              <a:rPr lang="de-DE" smtClean="0"/>
              <a:t> </a:t>
            </a:r>
            <a:endParaRPr lang="de-DE" dirty="0"/>
          </a:p>
        </p:txBody>
      </p:sp>
      <p:sp>
        <p:nvSpPr>
          <p:cNvPr id="8" name="Foliennummernplatzhalter 8">
            <a:extLst>
              <a:ext uri="{FF2B5EF4-FFF2-40B4-BE49-F238E27FC236}">
                <a16:creationId xmlns:a16="http://schemas.microsoft.com/office/drawing/2014/main" xmlns="" id="{5D3274B0-3E91-F441-8779-6E43869C33E7}"/>
              </a:ext>
            </a:extLst>
          </p:cNvPr>
          <p:cNvSpPr>
            <a:spLocks noGrp="1"/>
          </p:cNvSpPr>
          <p:nvPr>
            <p:ph type="sldNum" sz="quarter" idx="4"/>
          </p:nvPr>
        </p:nvSpPr>
        <p:spPr>
          <a:xfrm>
            <a:off x="6767514" y="4785103"/>
            <a:ext cx="1800223" cy="274637"/>
          </a:xfrm>
          <a:prstGeom prst="rect">
            <a:avLst/>
          </a:prstGeom>
        </p:spPr>
        <p:txBody>
          <a:bodyPr vert="horz" lIns="0" tIns="0" rIns="0" bIns="0" rtlCol="0" anchor="ctr"/>
          <a:lstStyle>
            <a:lvl1pPr algn="r">
              <a:defRPr sz="1000">
                <a:solidFill>
                  <a:schemeClr val="tx1">
                    <a:lumMod val="75000"/>
                    <a:lumOff val="25000"/>
                  </a:schemeClr>
                </a:solidFill>
              </a:defRPr>
            </a:lvl1pPr>
          </a:lstStyle>
          <a:p>
            <a:fld id="{5BB9E904-9AEB-6C42-8A24-041048A80976}" type="slidenum">
              <a:rPr lang="de-DE" smtClean="0"/>
              <a:pPr/>
              <a:t>‹#›</a:t>
            </a:fld>
            <a:endParaRPr lang="de-DE" dirty="0"/>
          </a:p>
        </p:txBody>
      </p:sp>
      <p:cxnSp>
        <p:nvCxnSpPr>
          <p:cNvPr id="9" name="Gerade Verbindung 8">
            <a:extLst>
              <a:ext uri="{FF2B5EF4-FFF2-40B4-BE49-F238E27FC236}">
                <a16:creationId xmlns:a16="http://schemas.microsoft.com/office/drawing/2014/main" xmlns="" id="{EACFAE0D-2201-B048-AC86-D10B0EBC9308}"/>
              </a:ext>
            </a:extLst>
          </p:cNvPr>
          <p:cNvCxnSpPr/>
          <p:nvPr userDrawn="1"/>
        </p:nvCxnSpPr>
        <p:spPr>
          <a:xfrm>
            <a:off x="574675" y="4796064"/>
            <a:ext cx="7991474"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Titelplatzhalter 11">
            <a:extLst>
              <a:ext uri="{FF2B5EF4-FFF2-40B4-BE49-F238E27FC236}">
                <a16:creationId xmlns:a16="http://schemas.microsoft.com/office/drawing/2014/main" xmlns="" id="{5A6AC321-F94B-3745-9F4B-99327A35B479}"/>
              </a:ext>
            </a:extLst>
          </p:cNvPr>
          <p:cNvSpPr>
            <a:spLocks noGrp="1"/>
          </p:cNvSpPr>
          <p:nvPr>
            <p:ph type="title"/>
          </p:nvPr>
        </p:nvSpPr>
        <p:spPr>
          <a:xfrm>
            <a:off x="576263" y="987424"/>
            <a:ext cx="7991475" cy="288925"/>
          </a:xfrm>
          <a:prstGeom prst="rect">
            <a:avLst/>
          </a:prstGeom>
        </p:spPr>
        <p:txBody>
          <a:bodyPr vert="horz" wrap="none" lIns="0" tIns="0" rIns="0" bIns="0" rtlCol="0" anchor="ctr">
            <a:normAutofit/>
          </a:bodyPr>
          <a:lstStyle/>
          <a:p>
            <a:r>
              <a:rPr lang="de-DE" spc="120" dirty="0" err="1"/>
              <a:t>Replace</a:t>
            </a:r>
            <a:r>
              <a:rPr lang="de-DE" spc="120" dirty="0"/>
              <a:t> </a:t>
            </a:r>
            <a:r>
              <a:rPr lang="de-DE" spc="120" dirty="0" err="1"/>
              <a:t>text</a:t>
            </a:r>
            <a:r>
              <a:rPr lang="de-DE" spc="120" dirty="0"/>
              <a:t> </a:t>
            </a:r>
            <a:r>
              <a:rPr lang="de-DE" spc="120" dirty="0" err="1"/>
              <a:t>with</a:t>
            </a:r>
            <a:r>
              <a:rPr lang="de-DE" spc="120" dirty="0"/>
              <a:t> Slide </a:t>
            </a:r>
            <a:r>
              <a:rPr lang="de-DE" spc="120" dirty="0" err="1"/>
              <a:t>headline</a:t>
            </a:r>
            <a:endParaRPr lang="de-DE" dirty="0"/>
          </a:p>
        </p:txBody>
      </p:sp>
      <p:pic>
        <p:nvPicPr>
          <p:cNvPr id="15" name="Grafik 14">
            <a:extLst>
              <a:ext uri="{FF2B5EF4-FFF2-40B4-BE49-F238E27FC236}">
                <a16:creationId xmlns:a16="http://schemas.microsoft.com/office/drawing/2014/main" xmlns="" id="{41657C3F-0E63-5141-97B1-3FE1B5F73A00}"/>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6976477" y="90410"/>
            <a:ext cx="1810634" cy="759903"/>
          </a:xfrm>
          <a:prstGeom prst="rect">
            <a:avLst/>
          </a:prstGeom>
        </p:spPr>
      </p:pic>
      <p:sp>
        <p:nvSpPr>
          <p:cNvPr id="39" name="Textplatzhalter 41">
            <a:extLst>
              <a:ext uri="{FF2B5EF4-FFF2-40B4-BE49-F238E27FC236}">
                <a16:creationId xmlns:a16="http://schemas.microsoft.com/office/drawing/2014/main" xmlns="" id="{D90543E7-60F7-5B41-BE51-D2FEDE0AD88E}"/>
              </a:ext>
            </a:extLst>
          </p:cNvPr>
          <p:cNvSpPr txBox="1">
            <a:spLocks/>
          </p:cNvSpPr>
          <p:nvPr userDrawn="1"/>
        </p:nvSpPr>
        <p:spPr>
          <a:xfrm>
            <a:off x="574675" y="265237"/>
            <a:ext cx="6013450" cy="217707"/>
          </a:xfrm>
          <a:prstGeom prst="rect">
            <a:avLst/>
          </a:prstGeom>
        </p:spPr>
        <p:txBody>
          <a:bodyPr lIns="0" tIns="0" rIns="0" bIns="0" anchor="b" anchorCtr="0"/>
          <a:lstStyle>
            <a:lvl1pPr marL="0" indent="0" algn="l" defTabSz="914400" rtl="0" eaLnBrk="1" latinLnBrk="0" hangingPunct="1">
              <a:lnSpc>
                <a:spcPct val="90000"/>
              </a:lnSpc>
              <a:spcBef>
                <a:spcPts val="0"/>
              </a:spcBef>
              <a:spcAft>
                <a:spcPts val="400"/>
              </a:spcAft>
              <a:buFontTx/>
              <a:buNone/>
              <a:defRPr sz="1000" b="1" kern="1200" cap="none" spc="0" baseline="0">
                <a:solidFill>
                  <a:schemeClr val="tx1"/>
                </a:solidFill>
                <a:latin typeface="+mn-lt"/>
                <a:ea typeface="+mn-ea"/>
                <a:cs typeface="+mn-cs"/>
              </a:defRPr>
            </a:lvl1pPr>
            <a:lvl2pPr marL="4763" indent="0" algn="l" defTabSz="914400" rtl="0" eaLnBrk="1" latinLnBrk="0" hangingPunct="1">
              <a:lnSpc>
                <a:spcPct val="90000"/>
              </a:lnSpc>
              <a:spcBef>
                <a:spcPts val="0"/>
              </a:spcBef>
              <a:spcAft>
                <a:spcPts val="400"/>
              </a:spcAft>
              <a:buClr>
                <a:srgbClr val="FEC400"/>
              </a:buClr>
              <a:buFontTx/>
              <a:buNone/>
              <a:tabLst/>
              <a:defRPr sz="1000" b="1" i="0" kern="1200" baseline="0">
                <a:solidFill>
                  <a:schemeClr val="tx1"/>
                </a:solidFill>
                <a:latin typeface="+mn-lt"/>
                <a:ea typeface="+mn-ea"/>
                <a:cs typeface="+mn-cs"/>
              </a:defRPr>
            </a:lvl2pPr>
            <a:lvl3pPr marL="268287"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3pPr>
            <a:lvl4pPr marL="403225"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4pPr>
            <a:lvl5pPr marL="538162" indent="0" algn="l" defTabSz="914400" rtl="0" eaLnBrk="1" latinLnBrk="0" hangingPunct="1">
              <a:lnSpc>
                <a:spcPct val="90000"/>
              </a:lnSpc>
              <a:spcBef>
                <a:spcPts val="0"/>
              </a:spcBef>
              <a:spcAft>
                <a:spcPts val="400"/>
              </a:spcAft>
              <a:buFontTx/>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dirty="0" err="1">
                <a:solidFill>
                  <a:srgbClr val="000000"/>
                </a:solidFill>
                <a:latin typeface="Calibri" panose="020F0502020204030204" pitchFamily="34" charset="0"/>
              </a:rPr>
              <a:t>Presentation</a:t>
            </a:r>
            <a:r>
              <a:rPr lang="de-DE" b="0" dirty="0">
                <a:solidFill>
                  <a:srgbClr val="000000"/>
                </a:solidFill>
                <a:latin typeface="Calibri" panose="020F0502020204030204" pitchFamily="34" charset="0"/>
              </a:rPr>
              <a:t> Name – </a:t>
            </a:r>
            <a:r>
              <a:rPr lang="de-DE" b="0" dirty="0" err="1">
                <a:solidFill>
                  <a:srgbClr val="000000"/>
                </a:solidFill>
                <a:latin typeface="Calibri" panose="020F0502020204030204" pitchFamily="34" charset="0"/>
              </a:rPr>
              <a:t>can</a:t>
            </a:r>
            <a:r>
              <a:rPr lang="de-DE" b="0" dirty="0">
                <a:solidFill>
                  <a:srgbClr val="000000"/>
                </a:solidFill>
                <a:latin typeface="Calibri" panose="020F0502020204030204" pitchFamily="34" charset="0"/>
              </a:rPr>
              <a:t> </a:t>
            </a:r>
            <a:r>
              <a:rPr lang="de-DE" b="0" dirty="0" err="1">
                <a:solidFill>
                  <a:srgbClr val="000000"/>
                </a:solidFill>
                <a:latin typeface="Calibri" panose="020F0502020204030204" pitchFamily="34" charset="0"/>
              </a:rPr>
              <a:t>be</a:t>
            </a:r>
            <a:r>
              <a:rPr lang="de-DE" b="0" dirty="0">
                <a:solidFill>
                  <a:srgbClr val="000000"/>
                </a:solidFill>
                <a:latin typeface="Calibri" panose="020F0502020204030204" pitchFamily="34" charset="0"/>
              </a:rPr>
              <a:t> </a:t>
            </a:r>
            <a:r>
              <a:rPr lang="de-DE" b="0" dirty="0" err="1">
                <a:solidFill>
                  <a:srgbClr val="000000"/>
                </a:solidFill>
                <a:latin typeface="Calibri" panose="020F0502020204030204" pitchFamily="34" charset="0"/>
              </a:rPr>
              <a:t>changed</a:t>
            </a:r>
            <a:r>
              <a:rPr lang="de-DE" b="0" dirty="0">
                <a:solidFill>
                  <a:srgbClr val="000000"/>
                </a:solidFill>
                <a:latin typeface="Calibri" panose="020F0502020204030204" pitchFamily="34" charset="0"/>
              </a:rPr>
              <a:t> in </a:t>
            </a:r>
            <a:r>
              <a:rPr lang="de-DE" b="0" dirty="0" err="1">
                <a:solidFill>
                  <a:srgbClr val="000000"/>
                </a:solidFill>
                <a:latin typeface="Calibri" panose="020F0502020204030204" pitchFamily="34" charset="0"/>
              </a:rPr>
              <a:t>master</a:t>
            </a:r>
            <a:r>
              <a:rPr lang="de-DE" b="0" dirty="0">
                <a:solidFill>
                  <a:srgbClr val="000000"/>
                </a:solidFill>
                <a:latin typeface="Calibri" panose="020F0502020204030204" pitchFamily="34" charset="0"/>
              </a:rPr>
              <a:t> </a:t>
            </a:r>
            <a:r>
              <a:rPr lang="de-DE" b="0" dirty="0" err="1">
                <a:solidFill>
                  <a:srgbClr val="000000"/>
                </a:solidFill>
                <a:latin typeface="Calibri" panose="020F0502020204030204" pitchFamily="34" charset="0"/>
              </a:rPr>
              <a:t>slide</a:t>
            </a:r>
            <a:endParaRPr lang="de-DE"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711562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1800" b="1" i="0" kern="1200" cap="all" spc="120" baseline="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0"/>
        </a:spcBef>
        <a:spcAft>
          <a:spcPts val="400"/>
        </a:spcAft>
        <a:buFont typeface="Arial" panose="020B0604020202020204" pitchFamily="34" charset="0"/>
        <a:buNone/>
        <a:defRPr sz="1300" b="1" kern="1200" cap="all" spc="120" baseline="0">
          <a:solidFill>
            <a:schemeClr val="tx1"/>
          </a:solidFill>
          <a:latin typeface="+mn-lt"/>
          <a:ea typeface="+mn-ea"/>
          <a:cs typeface="+mn-cs"/>
        </a:defRPr>
      </a:lvl1pPr>
      <a:lvl2pPr marL="268288" indent="-263525" algn="l" defTabSz="914400" rtl="0" eaLnBrk="1" latinLnBrk="0" hangingPunct="1">
        <a:lnSpc>
          <a:spcPct val="90000"/>
        </a:lnSpc>
        <a:spcBef>
          <a:spcPts val="0"/>
        </a:spcBef>
        <a:spcAft>
          <a:spcPts val="400"/>
        </a:spcAft>
        <a:buClr>
          <a:srgbClr val="FEC400"/>
        </a:buClr>
        <a:buFont typeface="AppleMyungjo Regular" pitchFamily="2" charset="-127"/>
        <a:buChar char="◼"/>
        <a:tabLst/>
        <a:defRPr sz="1300" b="1" i="0" kern="1200" baseline="0">
          <a:solidFill>
            <a:schemeClr val="tx1"/>
          </a:solidFill>
          <a:latin typeface="+mn-lt"/>
          <a:ea typeface="+mn-ea"/>
          <a:cs typeface="+mn-cs"/>
        </a:defRPr>
      </a:lvl2pPr>
      <a:lvl3pPr marL="403225" indent="-13493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3pPr>
      <a:lvl4pPr marL="538163" indent="-13493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4pPr>
      <a:lvl5pPr marL="666750" indent="-128588" algn="l" defTabSz="914400" rtl="0" eaLnBrk="1" latinLnBrk="0" hangingPunct="1">
        <a:lnSpc>
          <a:spcPct val="90000"/>
        </a:lnSpc>
        <a:spcBef>
          <a:spcPts val="0"/>
        </a:spcBef>
        <a:spcAft>
          <a:spcPts val="400"/>
        </a:spcAft>
        <a:buFont typeface="Systemschrift"/>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200">
          <p15:clr>
            <a:srgbClr val="F26B43"/>
          </p15:clr>
        </p15:guide>
        <p15:guide id="3" pos="362">
          <p15:clr>
            <a:srgbClr val="F26B43"/>
          </p15:clr>
        </p15:guide>
        <p15:guide id="4" pos="5397">
          <p15:clr>
            <a:srgbClr val="F26B43"/>
          </p15:clr>
        </p15:guide>
        <p15:guide id="5" orient="horz" pos="804">
          <p15:clr>
            <a:srgbClr val="F26B43"/>
          </p15:clr>
        </p15:guide>
        <p15:guide id="6" orient="horz" pos="622">
          <p15:clr>
            <a:srgbClr val="F26B43"/>
          </p15:clr>
        </p15:guide>
        <p15:guide id="7" orient="horz" pos="1144">
          <p15:clr>
            <a:srgbClr val="F26B43"/>
          </p15:clr>
        </p15:guide>
        <p15:guide id="8" orient="horz" pos="940">
          <p15:clr>
            <a:srgbClr val="F26B43"/>
          </p15:clr>
        </p15:guide>
        <p15:guide id="9" pos="2313">
          <p15:clr>
            <a:srgbClr val="F26B43"/>
          </p15:clr>
        </p15:guide>
        <p15:guide id="10" pos="4150">
          <p15:clr>
            <a:srgbClr val="F26B43"/>
          </p15:clr>
        </p15:guide>
        <p15:guide id="11" pos="4263">
          <p15:clr>
            <a:srgbClr val="F26B43"/>
          </p15:clr>
        </p15:guide>
        <p15:guide id="12" orient="horz" pos="758">
          <p15:clr>
            <a:srgbClr val="F26B43"/>
          </p15:clr>
        </p15:guide>
        <p15:guide id="13" orient="horz" pos="2935">
          <p15:clr>
            <a:srgbClr val="F26B43"/>
          </p15:clr>
        </p15:guide>
        <p15:guide id="14" pos="1723">
          <p15:clr>
            <a:srgbClr val="F26B43"/>
          </p15:clr>
        </p15:guide>
        <p15:guide id="15" pos="1610">
          <p15:clr>
            <a:srgbClr val="F26B43"/>
          </p15:clr>
        </p15:guide>
        <p15:guide id="16" pos="3447">
          <p15:clr>
            <a:srgbClr val="F26B43"/>
          </p15:clr>
        </p15:guide>
        <p15:guide id="17" pos="3560">
          <p15:clr>
            <a:srgbClr val="F26B43"/>
          </p15:clr>
        </p15:guide>
        <p15:guide id="18" pos="2824">
          <p15:clr>
            <a:srgbClr val="F26B43"/>
          </p15:clr>
        </p15:guide>
        <p15:guide id="19" pos="2936">
          <p15:clr>
            <a:srgbClr val="F26B43"/>
          </p15:clr>
        </p15:guide>
        <p15:guide id="20" pos="2789">
          <p15:clr>
            <a:srgbClr val="F26B43"/>
          </p15:clr>
        </p15:guide>
        <p15:guide id="21" pos="2971">
          <p15:clr>
            <a:srgbClr val="F26B43"/>
          </p15:clr>
        </p15:guide>
        <p15:guide id="22" orient="horz" pos="30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xmlns="" id="{5B6E9EA2-B5F2-4B46-8E50-CFCF740BF3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8019" y="4033893"/>
            <a:ext cx="1810634" cy="759903"/>
          </a:xfrm>
          <a:prstGeom prst="rect">
            <a:avLst/>
          </a:prstGeom>
        </p:spPr>
      </p:pic>
      <p:pic>
        <p:nvPicPr>
          <p:cNvPr id="3" name="Grafik 3">
            <a:extLst>
              <a:ext uri="{FF2B5EF4-FFF2-40B4-BE49-F238E27FC236}">
                <a16:creationId xmlns:a16="http://schemas.microsoft.com/office/drawing/2014/main" xmlns="" id="{1975DF10-E9FC-4529-AD43-A9A1EA4C19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84" r="5504" b="-1"/>
          <a:stretch/>
        </p:blipFill>
        <p:spPr>
          <a:xfrm>
            <a:off x="6031742" y="0"/>
            <a:ext cx="3112258" cy="3077739"/>
          </a:xfrm>
          <a:prstGeom prst="rect">
            <a:avLst/>
          </a:prstGeom>
        </p:spPr>
      </p:pic>
      <p:sp>
        <p:nvSpPr>
          <p:cNvPr id="4" name="Textfeld 4">
            <a:extLst>
              <a:ext uri="{FF2B5EF4-FFF2-40B4-BE49-F238E27FC236}">
                <a16:creationId xmlns:a16="http://schemas.microsoft.com/office/drawing/2014/main" xmlns="" id="{35488998-E54F-4121-947F-E19919B97D3F}"/>
              </a:ext>
            </a:extLst>
          </p:cNvPr>
          <p:cNvSpPr txBox="1"/>
          <p:nvPr/>
        </p:nvSpPr>
        <p:spPr>
          <a:xfrm>
            <a:off x="576264" y="454025"/>
            <a:ext cx="5406698" cy="1171747"/>
          </a:xfrm>
          <a:prstGeom prst="rect">
            <a:avLst/>
          </a:prstGeom>
          <a:noFill/>
        </p:spPr>
        <p:txBody>
          <a:bodyPr wrap="square" lIns="0" tIns="0" rIns="0" bIns="0" rtlCol="0" anchor="b" anchorCtr="0">
            <a:noAutofit/>
          </a:bodyPr>
          <a:lstStyle/>
          <a:p>
            <a:pPr fontAlgn="b">
              <a:lnSpc>
                <a:spcPts val="3600"/>
              </a:lnSpc>
            </a:pPr>
            <a:r>
              <a:rPr lang="de-DE" sz="3400" b="1" spc="150" dirty="0">
                <a:latin typeface="Calibri" panose="020F0502020204030204" pitchFamily="34" charset="0"/>
                <a:cs typeface="Calibri" panose="020F0502020204030204" pitchFamily="34" charset="0"/>
              </a:rPr>
              <a:t>Renewables 2020 Global Status Report </a:t>
            </a:r>
          </a:p>
        </p:txBody>
      </p:sp>
      <p:grpSp>
        <p:nvGrpSpPr>
          <p:cNvPr id="6" name="Gruppieren 1">
            <a:extLst>
              <a:ext uri="{FF2B5EF4-FFF2-40B4-BE49-F238E27FC236}">
                <a16:creationId xmlns:a16="http://schemas.microsoft.com/office/drawing/2014/main" xmlns="" id="{65400421-F913-4BC5-8392-8445B3776ED6}"/>
              </a:ext>
            </a:extLst>
          </p:cNvPr>
          <p:cNvGrpSpPr/>
          <p:nvPr/>
        </p:nvGrpSpPr>
        <p:grpSpPr>
          <a:xfrm>
            <a:off x="576263" y="4033893"/>
            <a:ext cx="2294441" cy="1107996"/>
            <a:chOff x="576264" y="4033893"/>
            <a:chExt cx="2294440" cy="1107996"/>
          </a:xfrm>
        </p:grpSpPr>
        <p:sp>
          <p:nvSpPr>
            <p:cNvPr id="7" name="Textfeld 6">
              <a:extLst>
                <a:ext uri="{FF2B5EF4-FFF2-40B4-BE49-F238E27FC236}">
                  <a16:creationId xmlns:a16="http://schemas.microsoft.com/office/drawing/2014/main" xmlns="" id="{7999136F-E3BE-4812-91BF-B1D50EEBDB46}"/>
                </a:ext>
              </a:extLst>
            </p:cNvPr>
            <p:cNvSpPr txBox="1"/>
            <p:nvPr/>
          </p:nvSpPr>
          <p:spPr>
            <a:xfrm>
              <a:off x="576264" y="4033893"/>
              <a:ext cx="2294440" cy="1107996"/>
            </a:xfrm>
            <a:prstGeom prst="rect">
              <a:avLst/>
            </a:prstGeom>
            <a:noFill/>
          </p:spPr>
          <p:txBody>
            <a:bodyPr wrap="square" lIns="0" tIns="0" rIns="0" bIns="0" rtlCol="0">
              <a:spAutoFit/>
            </a:bodyPr>
            <a:lstStyle/>
            <a:p>
              <a:r>
                <a:rPr lang="de-DE" b="1" dirty="0" smtClean="0">
                  <a:latin typeface="Calibri" panose="020F0502020204030204" pitchFamily="34" charset="0"/>
                  <a:cs typeface="Calibri" panose="020F0502020204030204" pitchFamily="34" charset="0"/>
                </a:rPr>
                <a:t>Prof. Arthouros Zervos</a:t>
              </a:r>
            </a:p>
            <a:p>
              <a:endParaRPr lang="de-DE" b="1" dirty="0">
                <a:latin typeface="Calibri" panose="020F0502020204030204" pitchFamily="34" charset="0"/>
                <a:cs typeface="Calibri" panose="020F0502020204030204" pitchFamily="34" charset="0"/>
              </a:endParaRPr>
            </a:p>
            <a:p>
              <a:endParaRPr lang="de-DE" b="1" dirty="0" smtClean="0">
                <a:latin typeface="Calibri" panose="020F0502020204030204" pitchFamily="34" charset="0"/>
                <a:cs typeface="Calibri" panose="020F0502020204030204" pitchFamily="34" charset="0"/>
              </a:endParaRPr>
            </a:p>
            <a:p>
              <a:endParaRPr lang="de-DE" b="1" dirty="0">
                <a:latin typeface="Calibri" panose="020F0502020204030204" pitchFamily="34" charset="0"/>
                <a:cs typeface="Calibri" panose="020F0502020204030204" pitchFamily="34" charset="0"/>
              </a:endParaRPr>
            </a:p>
          </p:txBody>
        </p:sp>
        <p:sp>
          <p:nvSpPr>
            <p:cNvPr id="8" name="Textfeld 9">
              <a:extLst>
                <a:ext uri="{FF2B5EF4-FFF2-40B4-BE49-F238E27FC236}">
                  <a16:creationId xmlns:a16="http://schemas.microsoft.com/office/drawing/2014/main" xmlns="" id="{F6F20FCA-EB58-4B72-BF80-59667D572B6E}"/>
                </a:ext>
              </a:extLst>
            </p:cNvPr>
            <p:cNvSpPr txBox="1"/>
            <p:nvPr/>
          </p:nvSpPr>
          <p:spPr>
            <a:xfrm>
              <a:off x="576264" y="4323719"/>
              <a:ext cx="2294440" cy="553998"/>
            </a:xfrm>
            <a:prstGeom prst="rect">
              <a:avLst/>
            </a:prstGeom>
            <a:noFill/>
          </p:spPr>
          <p:txBody>
            <a:bodyPr wrap="square" lIns="0" tIns="0" rIns="0" bIns="0" rtlCol="0">
              <a:spAutoFit/>
            </a:bodyPr>
            <a:lstStyle/>
            <a:p>
              <a:r>
                <a:rPr lang="de-DE" dirty="0" err="1" smtClean="0"/>
                <a:t>President</a:t>
              </a:r>
              <a:r>
                <a:rPr lang="de-DE" dirty="0" smtClean="0"/>
                <a:t> REN21 </a:t>
              </a:r>
            </a:p>
            <a:p>
              <a:r>
                <a:rPr lang="de-DE" dirty="0" smtClean="0"/>
                <a:t>14</a:t>
              </a:r>
              <a:r>
                <a:rPr lang="de-DE" dirty="0" smtClean="0"/>
                <a:t> </a:t>
              </a:r>
              <a:r>
                <a:rPr lang="de-DE" dirty="0" err="1" smtClean="0"/>
                <a:t>July</a:t>
              </a:r>
              <a:r>
                <a:rPr lang="de-DE" dirty="0" smtClean="0"/>
                <a:t> </a:t>
              </a:r>
              <a:r>
                <a:rPr lang="de-DE" dirty="0"/>
                <a:t>2020</a:t>
              </a:r>
            </a:p>
          </p:txBody>
        </p:sp>
      </p:grpSp>
    </p:spTree>
    <p:extLst>
      <p:ext uri="{BB962C8B-B14F-4D97-AF65-F5344CB8AC3E}">
        <p14:creationId xmlns:p14="http://schemas.microsoft.com/office/powerpoint/2010/main" val="58599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791460-82BD-42D3-A5E6-2CBA1BEECFA3}"/>
              </a:ext>
            </a:extLst>
          </p:cNvPr>
          <p:cNvSpPr>
            <a:spLocks noGrp="1"/>
          </p:cNvSpPr>
          <p:nvPr>
            <p:ph type="dt" sz="half" idx="2"/>
          </p:nvPr>
        </p:nvSpPr>
        <p:spPr>
          <a:xfrm>
            <a:off x="576263" y="4789563"/>
            <a:ext cx="2057400" cy="274637"/>
          </a:xfrm>
        </p:spPr>
        <p:txBody>
          <a:bodyPr/>
          <a:lstStyle/>
          <a:p>
            <a:fld id="{ED789232-F1A8-47CC-8C52-402B8D2BF738}" type="datetime1">
              <a:rPr lang="en-US" smtClean="0"/>
              <a:t>7/14/2020</a:t>
            </a:fld>
            <a:endParaRPr lang="de-DE" dirty="0"/>
          </a:p>
        </p:txBody>
      </p:sp>
      <p:sp>
        <p:nvSpPr>
          <p:cNvPr id="3" name="Slide Number Placeholder 2">
            <a:extLst>
              <a:ext uri="{FF2B5EF4-FFF2-40B4-BE49-F238E27FC236}">
                <a16:creationId xmlns:a16="http://schemas.microsoft.com/office/drawing/2014/main" xmlns="" id="{EBE805FF-23D6-4DBE-BD55-8D1AF9A07F64}"/>
              </a:ext>
            </a:extLst>
          </p:cNvPr>
          <p:cNvSpPr>
            <a:spLocks noGrp="1"/>
          </p:cNvSpPr>
          <p:nvPr>
            <p:ph type="sldNum" sz="quarter" idx="11"/>
          </p:nvPr>
        </p:nvSpPr>
        <p:spPr/>
        <p:txBody>
          <a:bodyPr/>
          <a:lstStyle/>
          <a:p>
            <a:fld id="{5BB9E904-9AEB-6C42-8A24-041048A80976}" type="slidenum">
              <a:rPr lang="de-DE" smtClean="0"/>
              <a:pPr/>
              <a:t>10</a:t>
            </a:fld>
            <a:endParaRPr lang="de-DE" dirty="0"/>
          </a:p>
        </p:txBody>
      </p:sp>
      <p:sp>
        <p:nvSpPr>
          <p:cNvPr id="6" name="Content Placeholder 5">
            <a:extLst>
              <a:ext uri="{FF2B5EF4-FFF2-40B4-BE49-F238E27FC236}">
                <a16:creationId xmlns:a16="http://schemas.microsoft.com/office/drawing/2014/main" xmlns="" id="{9918798C-E209-463C-AC17-7EAB235248EF}"/>
              </a:ext>
            </a:extLst>
          </p:cNvPr>
          <p:cNvSpPr>
            <a:spLocks noGrp="1"/>
          </p:cNvSpPr>
          <p:nvPr>
            <p:ph sz="quarter" idx="14"/>
          </p:nvPr>
        </p:nvSpPr>
        <p:spPr/>
        <p:txBody>
          <a:bodyPr/>
          <a:lstStyle/>
          <a:p>
            <a:pPr lvl="0"/>
            <a:r>
              <a:rPr lang="en-US" dirty="0">
                <a:solidFill>
                  <a:srgbClr val="000000"/>
                </a:solidFill>
              </a:rPr>
              <a:t>Developing and emerging economies surpassed developed countries </a:t>
            </a:r>
            <a:r>
              <a:rPr lang="en-US" b="0" dirty="0">
                <a:solidFill>
                  <a:srgbClr val="000000"/>
                </a:solidFill>
              </a:rPr>
              <a:t>in renewable energy capacity investment for the fifth year running, reaching USD 152 billion.</a:t>
            </a:r>
            <a:r>
              <a:rPr lang="en-US" dirty="0">
                <a:solidFill>
                  <a:srgbClr val="000000"/>
                </a:solidFill>
              </a:rPr>
              <a:t> </a:t>
            </a:r>
            <a:endParaRPr lang="en-US" b="0" dirty="0">
              <a:solidFill>
                <a:srgbClr val="000000"/>
              </a:solidFill>
            </a:endParaRPr>
          </a:p>
        </p:txBody>
      </p:sp>
      <p:sp>
        <p:nvSpPr>
          <p:cNvPr id="7" name="Title 6">
            <a:extLst>
              <a:ext uri="{FF2B5EF4-FFF2-40B4-BE49-F238E27FC236}">
                <a16:creationId xmlns:a16="http://schemas.microsoft.com/office/drawing/2014/main" xmlns="" id="{F05B8D84-4AD2-4843-B4D6-04EE26E0529E}"/>
              </a:ext>
            </a:extLst>
          </p:cNvPr>
          <p:cNvSpPr>
            <a:spLocks noGrp="1"/>
          </p:cNvSpPr>
          <p:nvPr>
            <p:ph type="title"/>
          </p:nvPr>
        </p:nvSpPr>
        <p:spPr/>
        <p:txBody>
          <a:bodyPr/>
          <a:lstStyle/>
          <a:p>
            <a:r>
              <a:rPr lang="en-US" dirty="0"/>
              <a:t>Investment in </a:t>
            </a:r>
            <a:r>
              <a:rPr lang="en-US" dirty="0" err="1"/>
              <a:t>renewableS</a:t>
            </a:r>
            <a:r>
              <a:rPr lang="en-US" dirty="0"/>
              <a:t> has barely grown</a:t>
            </a:r>
          </a:p>
        </p:txBody>
      </p:sp>
      <p:sp>
        <p:nvSpPr>
          <p:cNvPr id="9" name="Textfeld 7">
            <a:extLst>
              <a:ext uri="{FF2B5EF4-FFF2-40B4-BE49-F238E27FC236}">
                <a16:creationId xmlns:a16="http://schemas.microsoft.com/office/drawing/2014/main" xmlns="" id="{1713A06A-36ED-47AB-9E70-D7588CD63733}"/>
              </a:ext>
            </a:extLst>
          </p:cNvPr>
          <p:cNvSpPr txBox="1"/>
          <p:nvPr/>
        </p:nvSpPr>
        <p:spPr>
          <a:xfrm>
            <a:off x="6767513" y="1422839"/>
            <a:ext cx="1800224" cy="1091898"/>
          </a:xfrm>
          <a:prstGeom prst="rect">
            <a:avLst/>
          </a:prstGeom>
        </p:spPr>
        <p:txBody>
          <a:bodyPr wrap="square" lIns="0" tIns="0" rIns="0" bIns="0" rtlCol="0" anchor="t" anchorCtr="0">
            <a:noAutofit/>
          </a:bodyPr>
          <a:lstStyle/>
          <a:p>
            <a:pPr algn="l"/>
            <a:r>
              <a:rPr lang="de-DE" sz="1400" dirty="0">
                <a:latin typeface="+mj-lt"/>
              </a:rPr>
              <a:t>Global Investment in Renewable Power and Fuel Capactiy in Developed, Emerging and Developing Countries, 2009-2019</a:t>
            </a:r>
          </a:p>
        </p:txBody>
      </p:sp>
      <p:pic>
        <p:nvPicPr>
          <p:cNvPr id="10" name="Picture 9">
            <a:extLst>
              <a:ext uri="{FF2B5EF4-FFF2-40B4-BE49-F238E27FC236}">
                <a16:creationId xmlns:a16="http://schemas.microsoft.com/office/drawing/2014/main" xmlns="" id="{94B532CB-7463-4529-8C8D-A1B308D089D9}"/>
              </a:ext>
            </a:extLst>
          </p:cNvPr>
          <p:cNvPicPr>
            <a:picLocks noChangeAspect="1"/>
          </p:cNvPicPr>
          <p:nvPr/>
        </p:nvPicPr>
        <p:blipFill>
          <a:blip r:embed="rId3"/>
          <a:stretch>
            <a:fillRect/>
          </a:stretch>
        </p:blipFill>
        <p:spPr>
          <a:xfrm>
            <a:off x="526727" y="1399293"/>
            <a:ext cx="5864017" cy="3262424"/>
          </a:xfrm>
          <a:prstGeom prst="rect">
            <a:avLst/>
          </a:prstGeom>
        </p:spPr>
      </p:pic>
      <p:pic>
        <p:nvPicPr>
          <p:cNvPr id="8" name="Content Placeholder 8" descr="A close up of a map&#10;&#10;Description automatically generated">
            <a:extLst>
              <a:ext uri="{FF2B5EF4-FFF2-40B4-BE49-F238E27FC236}">
                <a16:creationId xmlns:a16="http://schemas.microsoft.com/office/drawing/2014/main" xmlns="" id="{A970BA28-080B-49D6-9AF8-E100BBE32B34}"/>
              </a:ext>
            </a:extLst>
          </p:cNvPr>
          <p:cNvPicPr>
            <a:picLocks noChangeAspect="1"/>
          </p:cNvPicPr>
          <p:nvPr/>
        </p:nvPicPr>
        <p:blipFill rotWithShape="1">
          <a:blip r:embed="rId4"/>
          <a:srcRect l="75356" t="85527" r="6699" b="8260"/>
          <a:stretch/>
        </p:blipFill>
        <p:spPr>
          <a:xfrm>
            <a:off x="5462429" y="4563251"/>
            <a:ext cx="993913" cy="224515"/>
          </a:xfrm>
          <a:prstGeom prst="rect">
            <a:avLst/>
          </a:prstGeom>
        </p:spPr>
      </p:pic>
    </p:spTree>
    <p:extLst>
      <p:ext uri="{BB962C8B-B14F-4D97-AF65-F5344CB8AC3E}">
        <p14:creationId xmlns:p14="http://schemas.microsoft.com/office/powerpoint/2010/main" val="224498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D132C73-66B8-42EC-8BCF-5AA5CD4A9FB9}"/>
              </a:ext>
            </a:extLst>
          </p:cNvPr>
          <p:cNvSpPr>
            <a:spLocks noGrp="1"/>
          </p:cNvSpPr>
          <p:nvPr>
            <p:ph type="dt" sz="half" idx="4294967295"/>
          </p:nvPr>
        </p:nvSpPr>
        <p:spPr>
          <a:xfrm>
            <a:off x="576263" y="4789563"/>
            <a:ext cx="2057400" cy="274637"/>
          </a:xfrm>
          <a:prstGeom prst="rect">
            <a:avLst/>
          </a:prstGeom>
        </p:spPr>
        <p:txBody>
          <a:bodyPr/>
          <a:lstStyle/>
          <a:p>
            <a:fld id="{D682F259-7231-4382-B800-00B185B63F12}" type="datetime1">
              <a:rPr lang="en-GB" smtClean="0"/>
              <a:t>14/07/2020</a:t>
            </a:fld>
            <a:endParaRPr lang="de-DE" dirty="0"/>
          </a:p>
        </p:txBody>
      </p:sp>
      <p:sp>
        <p:nvSpPr>
          <p:cNvPr id="3" name="Slide Number Placeholder 2">
            <a:extLst>
              <a:ext uri="{FF2B5EF4-FFF2-40B4-BE49-F238E27FC236}">
                <a16:creationId xmlns:a16="http://schemas.microsoft.com/office/drawing/2014/main" xmlns="" id="{FC753970-CB00-41DB-AA44-2A1879632C63}"/>
              </a:ext>
            </a:extLst>
          </p:cNvPr>
          <p:cNvSpPr>
            <a:spLocks noGrp="1"/>
          </p:cNvSpPr>
          <p:nvPr>
            <p:ph type="sldNum" sz="quarter" idx="11"/>
          </p:nvPr>
        </p:nvSpPr>
        <p:spPr/>
        <p:txBody>
          <a:bodyPr/>
          <a:lstStyle/>
          <a:p>
            <a:fld id="{5BB9E904-9AEB-6C42-8A24-041048A80976}" type="slidenum">
              <a:rPr lang="de-DE" smtClean="0"/>
              <a:pPr/>
              <a:t>11</a:t>
            </a:fld>
            <a:endParaRPr lang="de-DE" dirty="0"/>
          </a:p>
        </p:txBody>
      </p:sp>
      <p:pic>
        <p:nvPicPr>
          <p:cNvPr id="9" name="Content Placeholder 8" descr="A screenshot of a cell phone&#10;&#10;Description automatically generated">
            <a:extLst>
              <a:ext uri="{FF2B5EF4-FFF2-40B4-BE49-F238E27FC236}">
                <a16:creationId xmlns:a16="http://schemas.microsoft.com/office/drawing/2014/main" xmlns="" id="{76C24845-D620-4132-A7A5-6CE2F14F9EBB}"/>
              </a:ext>
            </a:extLst>
          </p:cNvPr>
          <p:cNvPicPr>
            <a:picLocks noGrp="1" noChangeAspect="1"/>
          </p:cNvPicPr>
          <p:nvPr>
            <p:ph sz="quarter" idx="12"/>
          </p:nvPr>
        </p:nvPicPr>
        <p:blipFill rotWithShape="1">
          <a:blip r:embed="rId3">
            <a:extLst>
              <a:ext uri="{28A0092B-C50C-407E-A947-70E740481C1C}">
                <a14:useLocalDpi xmlns:a14="http://schemas.microsoft.com/office/drawing/2010/main"/>
              </a:ext>
            </a:extLst>
          </a:blip>
          <a:srcRect t="8149" b="25272"/>
          <a:stretch/>
        </p:blipFill>
        <p:spPr>
          <a:xfrm>
            <a:off x="576263" y="1276350"/>
            <a:ext cx="6565104" cy="3506102"/>
          </a:xfrm>
        </p:spPr>
      </p:pic>
      <p:sp>
        <p:nvSpPr>
          <p:cNvPr id="6" name="Content Placeholder 5">
            <a:extLst>
              <a:ext uri="{FF2B5EF4-FFF2-40B4-BE49-F238E27FC236}">
                <a16:creationId xmlns:a16="http://schemas.microsoft.com/office/drawing/2014/main" xmlns="" id="{5B622944-8DD5-4893-94FF-1FF071D202A1}"/>
              </a:ext>
            </a:extLst>
          </p:cNvPr>
          <p:cNvSpPr>
            <a:spLocks noGrp="1"/>
          </p:cNvSpPr>
          <p:nvPr>
            <p:ph sz="quarter" idx="14"/>
          </p:nvPr>
        </p:nvSpPr>
        <p:spPr/>
        <p:txBody>
          <a:bodyPr/>
          <a:lstStyle/>
          <a:p>
            <a:r>
              <a:rPr lang="en-US" b="0" dirty="0"/>
              <a:t>Costs for solar PV and CSP as well as onshore and offshore wind have </a:t>
            </a:r>
            <a:r>
              <a:rPr lang="en-US" dirty="0"/>
              <a:t>fallen sharply over the past decade. </a:t>
            </a:r>
          </a:p>
        </p:txBody>
      </p:sp>
      <p:sp>
        <p:nvSpPr>
          <p:cNvPr id="7" name="Title 6">
            <a:extLst>
              <a:ext uri="{FF2B5EF4-FFF2-40B4-BE49-F238E27FC236}">
                <a16:creationId xmlns:a16="http://schemas.microsoft.com/office/drawing/2014/main" xmlns="" id="{EBA794D7-107F-4641-915D-1B450E1BC273}"/>
              </a:ext>
            </a:extLst>
          </p:cNvPr>
          <p:cNvSpPr>
            <a:spLocks noGrp="1"/>
          </p:cNvSpPr>
          <p:nvPr>
            <p:ph type="title"/>
          </p:nvPr>
        </p:nvSpPr>
        <p:spPr/>
        <p:txBody>
          <a:bodyPr/>
          <a:lstStyle/>
          <a:p>
            <a:r>
              <a:rPr lang="en-US" dirty="0"/>
              <a:t>renewable power Costs keep falling</a:t>
            </a:r>
          </a:p>
        </p:txBody>
      </p:sp>
      <p:pic>
        <p:nvPicPr>
          <p:cNvPr id="10" name="Content Placeholder 8" descr="A screenshot of a cell phone&#10;&#10;Description automatically generated">
            <a:extLst>
              <a:ext uri="{FF2B5EF4-FFF2-40B4-BE49-F238E27FC236}">
                <a16:creationId xmlns:a16="http://schemas.microsoft.com/office/drawing/2014/main" xmlns="" id="{9DB767D9-7343-406E-8B96-E92013CC489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616085" y="4596750"/>
            <a:ext cx="755915" cy="182968"/>
          </a:xfrm>
          <a:prstGeom prst="rect">
            <a:avLst/>
          </a:prstGeom>
        </p:spPr>
      </p:pic>
      <p:sp>
        <p:nvSpPr>
          <p:cNvPr id="11" name="Textfeld 7">
            <a:extLst>
              <a:ext uri="{FF2B5EF4-FFF2-40B4-BE49-F238E27FC236}">
                <a16:creationId xmlns:a16="http://schemas.microsoft.com/office/drawing/2014/main" xmlns="" id="{96BA0FDD-0B29-4BE3-9CD7-43C3E031A9D2}"/>
              </a:ext>
            </a:extLst>
          </p:cNvPr>
          <p:cNvSpPr txBox="1"/>
          <p:nvPr/>
        </p:nvSpPr>
        <p:spPr>
          <a:xfrm>
            <a:off x="6772514" y="1272539"/>
            <a:ext cx="1800224" cy="1230515"/>
          </a:xfrm>
          <a:prstGeom prst="rect">
            <a:avLst/>
          </a:prstGeom>
        </p:spPr>
        <p:txBody>
          <a:bodyPr wrap="square" lIns="0" tIns="0" rIns="0" bIns="0" rtlCol="0" anchor="t" anchorCtr="0">
            <a:noAutofit/>
          </a:bodyPr>
          <a:lstStyle/>
          <a:p>
            <a:r>
              <a:rPr lang="en-US" sz="1300" dirty="0"/>
              <a:t>Global </a:t>
            </a:r>
            <a:r>
              <a:rPr lang="en-US" sz="1300" dirty="0" err="1"/>
              <a:t>Levelised</a:t>
            </a:r>
            <a:r>
              <a:rPr lang="en-US" sz="1300" dirty="0"/>
              <a:t> Cost of Electricity from Newly Commissioned, Utility-scale Renewable Power Generation Technologies, 2010-2019</a:t>
            </a:r>
            <a:endParaRPr lang="de-DE" sz="1300" dirty="0"/>
          </a:p>
        </p:txBody>
      </p:sp>
    </p:spTree>
    <p:extLst>
      <p:ext uri="{BB962C8B-B14F-4D97-AF65-F5344CB8AC3E}">
        <p14:creationId xmlns:p14="http://schemas.microsoft.com/office/powerpoint/2010/main" val="4571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4F1520D-964D-4813-8544-86F78FE72DB1}"/>
              </a:ext>
            </a:extLst>
          </p:cNvPr>
          <p:cNvPicPr>
            <a:picLocks noChangeAspect="1"/>
          </p:cNvPicPr>
          <p:nvPr/>
        </p:nvPicPr>
        <p:blipFill rotWithShape="1">
          <a:blip r:embed="rId3">
            <a:extLst>
              <a:ext uri="{28A0092B-C50C-407E-A947-70E740481C1C}">
                <a14:useLocalDpi xmlns:a14="http://schemas.microsoft.com/office/drawing/2010/main"/>
              </a:ext>
            </a:extLst>
          </a:blip>
          <a:srcRect t="7785" b="1222"/>
          <a:stretch/>
        </p:blipFill>
        <p:spPr>
          <a:xfrm>
            <a:off x="578008" y="1419814"/>
            <a:ext cx="7033773" cy="3286288"/>
          </a:xfrm>
          <a:prstGeom prst="rect">
            <a:avLst/>
          </a:prstGeom>
        </p:spPr>
      </p:pic>
      <p:sp>
        <p:nvSpPr>
          <p:cNvPr id="5" name="Titel 4">
            <a:extLst>
              <a:ext uri="{FF2B5EF4-FFF2-40B4-BE49-F238E27FC236}">
                <a16:creationId xmlns:a16="http://schemas.microsoft.com/office/drawing/2014/main" xmlns="" id="{5DAE401D-7C5C-F24B-84D5-A42588D35BC7}"/>
              </a:ext>
            </a:extLst>
          </p:cNvPr>
          <p:cNvSpPr>
            <a:spLocks noGrp="1"/>
          </p:cNvSpPr>
          <p:nvPr>
            <p:ph type="title"/>
          </p:nvPr>
        </p:nvSpPr>
        <p:spPr>
          <a:xfrm>
            <a:off x="576263" y="987424"/>
            <a:ext cx="7991475" cy="288925"/>
          </a:xfrm>
        </p:spPr>
        <p:txBody>
          <a:bodyPr/>
          <a:lstStyle/>
          <a:p>
            <a:r>
              <a:rPr lang="de-DE" dirty="0"/>
              <a:t>only moderate change in renewable share of energy demand</a:t>
            </a:r>
          </a:p>
        </p:txBody>
      </p:sp>
      <p:sp>
        <p:nvSpPr>
          <p:cNvPr id="20" name="Datumsplatzhalter 19">
            <a:extLst>
              <a:ext uri="{FF2B5EF4-FFF2-40B4-BE49-F238E27FC236}">
                <a16:creationId xmlns:a16="http://schemas.microsoft.com/office/drawing/2014/main" xmlns="" id="{1CBEAB02-0F51-F140-AF82-BEB166029E31}"/>
              </a:ext>
            </a:extLst>
          </p:cNvPr>
          <p:cNvSpPr>
            <a:spLocks noGrp="1"/>
          </p:cNvSpPr>
          <p:nvPr>
            <p:ph type="dt" sz="half" idx="4294967295"/>
          </p:nvPr>
        </p:nvSpPr>
        <p:spPr>
          <a:xfrm>
            <a:off x="576263" y="4789563"/>
            <a:ext cx="2057400" cy="274637"/>
          </a:xfrm>
          <a:prstGeom prst="rect">
            <a:avLst/>
          </a:prstGeom>
        </p:spPr>
        <p:txBody>
          <a:bodyPr/>
          <a:lstStyle/>
          <a:p>
            <a:fld id="{28A93706-4C5B-43F7-AA91-5DC46864B539}" type="datetime1">
              <a:rPr lang="en-GB" sz="1000" smtClean="0"/>
              <a:t>14/07/2020</a:t>
            </a:fld>
            <a:endParaRPr lang="de-DE" sz="1000" dirty="0"/>
          </a:p>
        </p:txBody>
      </p:sp>
      <p:sp>
        <p:nvSpPr>
          <p:cNvPr id="21" name="Foliennummernplatzhalter 20">
            <a:extLst>
              <a:ext uri="{FF2B5EF4-FFF2-40B4-BE49-F238E27FC236}">
                <a16:creationId xmlns:a16="http://schemas.microsoft.com/office/drawing/2014/main" xmlns="" id="{10C82F79-06B5-4F48-AD19-D8C1F3872A96}"/>
              </a:ext>
            </a:extLst>
          </p:cNvPr>
          <p:cNvSpPr>
            <a:spLocks noGrp="1"/>
          </p:cNvSpPr>
          <p:nvPr>
            <p:ph type="sldNum" sz="quarter" idx="11"/>
          </p:nvPr>
        </p:nvSpPr>
        <p:spPr/>
        <p:txBody>
          <a:bodyPr/>
          <a:lstStyle/>
          <a:p>
            <a:fld id="{5BB9E904-9AEB-6C42-8A24-041048A80976}" type="slidenum">
              <a:rPr lang="de-DE" smtClean="0"/>
              <a:pPr/>
              <a:t>12</a:t>
            </a:fld>
            <a:endParaRPr lang="de-DE" dirty="0"/>
          </a:p>
        </p:txBody>
      </p:sp>
      <p:sp>
        <p:nvSpPr>
          <p:cNvPr id="4" name="Inhaltsplatzhalter 3">
            <a:extLst>
              <a:ext uri="{FF2B5EF4-FFF2-40B4-BE49-F238E27FC236}">
                <a16:creationId xmlns:a16="http://schemas.microsoft.com/office/drawing/2014/main" xmlns="" id="{151BDB53-F56C-B046-BB50-178751BB22AB}"/>
              </a:ext>
            </a:extLst>
          </p:cNvPr>
          <p:cNvSpPr>
            <a:spLocks noGrp="1"/>
          </p:cNvSpPr>
          <p:nvPr>
            <p:ph sz="quarter" idx="14"/>
          </p:nvPr>
        </p:nvSpPr>
        <p:spPr>
          <a:xfrm>
            <a:off x="6767513" y="2778125"/>
            <a:ext cx="1800225" cy="1800225"/>
          </a:xfrm>
        </p:spPr>
        <p:txBody>
          <a:bodyPr rIns="108000"/>
          <a:lstStyle/>
          <a:p>
            <a:r>
              <a:rPr lang="de-DE" b="0" dirty="0"/>
              <a:t>Renewable share grew from </a:t>
            </a:r>
            <a:r>
              <a:rPr lang="de-DE" dirty="0"/>
              <a:t>9.6% </a:t>
            </a:r>
            <a:r>
              <a:rPr lang="de-DE" b="0" dirty="0"/>
              <a:t>in 2013</a:t>
            </a:r>
            <a:r>
              <a:rPr lang="de-DE" dirty="0"/>
              <a:t> </a:t>
            </a:r>
            <a:r>
              <a:rPr lang="de-DE" b="0" dirty="0"/>
              <a:t>to only</a:t>
            </a:r>
            <a:r>
              <a:rPr lang="de-DE" dirty="0"/>
              <a:t> 11% </a:t>
            </a:r>
            <a:r>
              <a:rPr lang="de-DE" b="0" dirty="0"/>
              <a:t>in 2018.</a:t>
            </a:r>
          </a:p>
          <a:p>
            <a:endParaRPr lang="de-DE" dirty="0"/>
          </a:p>
        </p:txBody>
      </p:sp>
      <p:sp>
        <p:nvSpPr>
          <p:cNvPr id="13" name="Textfeld 7">
            <a:extLst>
              <a:ext uri="{FF2B5EF4-FFF2-40B4-BE49-F238E27FC236}">
                <a16:creationId xmlns:a16="http://schemas.microsoft.com/office/drawing/2014/main" xmlns="" id="{012F5A6C-5B13-4E28-BA40-B776A4C03893}"/>
              </a:ext>
            </a:extLst>
          </p:cNvPr>
          <p:cNvSpPr txBox="1"/>
          <p:nvPr/>
        </p:nvSpPr>
        <p:spPr>
          <a:xfrm>
            <a:off x="6767513" y="1419814"/>
            <a:ext cx="1800224" cy="1164334"/>
          </a:xfrm>
          <a:prstGeom prst="rect">
            <a:avLst/>
          </a:prstGeom>
        </p:spPr>
        <p:txBody>
          <a:bodyPr wrap="square" lIns="0" tIns="0" rIns="0" bIns="0" rtlCol="0" anchor="t" anchorCtr="0">
            <a:noAutofit/>
          </a:bodyPr>
          <a:lstStyle/>
          <a:p>
            <a:pPr algn="l"/>
            <a:r>
              <a:rPr lang="de-DE" sz="1300" dirty="0">
                <a:latin typeface="+mj-lt"/>
              </a:rPr>
              <a:t>Estimated Renewable Share of Total Final Energy Consumption, 2017</a:t>
            </a:r>
          </a:p>
        </p:txBody>
      </p:sp>
    </p:spTree>
    <p:extLst>
      <p:ext uri="{BB962C8B-B14F-4D97-AF65-F5344CB8AC3E}">
        <p14:creationId xmlns:p14="http://schemas.microsoft.com/office/powerpoint/2010/main" val="1254243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6">
            <a:extLst>
              <a:ext uri="{FF2B5EF4-FFF2-40B4-BE49-F238E27FC236}">
                <a16:creationId xmlns:a16="http://schemas.microsoft.com/office/drawing/2014/main" xmlns="" id="{04FA53B5-5F07-49C6-AD66-FD859622EE6A}"/>
              </a:ext>
            </a:extLst>
          </p:cNvPr>
          <p:cNvPicPr>
            <a:picLocks noGrp="1" noChangeAspect="1"/>
          </p:cNvPicPr>
          <p:nvPr>
            <p:ph sz="quarter" idx="12"/>
          </p:nvPr>
        </p:nvPicPr>
        <p:blipFill rotWithShape="1">
          <a:blip r:embed="rId3"/>
          <a:srcRect t="7619" b="16797"/>
          <a:stretch/>
        </p:blipFill>
        <p:spPr>
          <a:xfrm>
            <a:off x="528120" y="1501276"/>
            <a:ext cx="6548438" cy="2832794"/>
          </a:xfrm>
        </p:spPr>
      </p:pic>
      <p:sp>
        <p:nvSpPr>
          <p:cNvPr id="2" name="Date Placeholder 1">
            <a:extLst>
              <a:ext uri="{FF2B5EF4-FFF2-40B4-BE49-F238E27FC236}">
                <a16:creationId xmlns:a16="http://schemas.microsoft.com/office/drawing/2014/main" xmlns="" id="{39791460-82BD-42D3-A5E6-2CBA1BEECFA3}"/>
              </a:ext>
            </a:extLst>
          </p:cNvPr>
          <p:cNvSpPr>
            <a:spLocks noGrp="1"/>
          </p:cNvSpPr>
          <p:nvPr>
            <p:ph type="dt" sz="half" idx="2"/>
          </p:nvPr>
        </p:nvSpPr>
        <p:spPr>
          <a:xfrm>
            <a:off x="576263" y="4789563"/>
            <a:ext cx="2057400" cy="274637"/>
          </a:xfrm>
        </p:spPr>
        <p:txBody>
          <a:bodyPr/>
          <a:lstStyle/>
          <a:p>
            <a:fld id="{EF060896-7DB6-4B62-B394-66A4C8F05C94}" type="datetime1">
              <a:rPr lang="en-US" smtClean="0"/>
              <a:t>7/14/2020</a:t>
            </a:fld>
            <a:endParaRPr lang="de-DE" dirty="0"/>
          </a:p>
        </p:txBody>
      </p:sp>
      <p:sp>
        <p:nvSpPr>
          <p:cNvPr id="3" name="Slide Number Placeholder 2">
            <a:extLst>
              <a:ext uri="{FF2B5EF4-FFF2-40B4-BE49-F238E27FC236}">
                <a16:creationId xmlns:a16="http://schemas.microsoft.com/office/drawing/2014/main" xmlns="" id="{EBE805FF-23D6-4DBE-BD55-8D1AF9A07F64}"/>
              </a:ext>
            </a:extLst>
          </p:cNvPr>
          <p:cNvSpPr>
            <a:spLocks noGrp="1"/>
          </p:cNvSpPr>
          <p:nvPr>
            <p:ph type="sldNum" sz="quarter" idx="11"/>
          </p:nvPr>
        </p:nvSpPr>
        <p:spPr/>
        <p:txBody>
          <a:bodyPr/>
          <a:lstStyle/>
          <a:p>
            <a:fld id="{5BB9E904-9AEB-6C42-8A24-041048A80976}" type="slidenum">
              <a:rPr lang="de-DE" smtClean="0"/>
              <a:pPr/>
              <a:t>13</a:t>
            </a:fld>
            <a:endParaRPr lang="de-DE" dirty="0"/>
          </a:p>
        </p:txBody>
      </p:sp>
      <p:sp>
        <p:nvSpPr>
          <p:cNvPr id="7" name="Title 6">
            <a:extLst>
              <a:ext uri="{FF2B5EF4-FFF2-40B4-BE49-F238E27FC236}">
                <a16:creationId xmlns:a16="http://schemas.microsoft.com/office/drawing/2014/main" xmlns="" id="{F05B8D84-4AD2-4843-B4D6-04EE26E0529E}"/>
              </a:ext>
            </a:extLst>
          </p:cNvPr>
          <p:cNvSpPr>
            <a:spLocks noGrp="1"/>
          </p:cNvSpPr>
          <p:nvPr>
            <p:ph type="title"/>
          </p:nvPr>
        </p:nvSpPr>
        <p:spPr/>
        <p:txBody>
          <a:bodyPr/>
          <a:lstStyle/>
          <a:p>
            <a:r>
              <a:rPr lang="de-DE" dirty="0"/>
              <a:t>more than 80% of our energy for heating, cooling, transport</a:t>
            </a:r>
            <a:endParaRPr lang="en-US" dirty="0"/>
          </a:p>
        </p:txBody>
      </p:sp>
      <p:sp>
        <p:nvSpPr>
          <p:cNvPr id="6" name="Content Placeholder 5">
            <a:extLst>
              <a:ext uri="{FF2B5EF4-FFF2-40B4-BE49-F238E27FC236}">
                <a16:creationId xmlns:a16="http://schemas.microsoft.com/office/drawing/2014/main" xmlns="" id="{9918798C-E209-463C-AC17-7EAB235248EF}"/>
              </a:ext>
            </a:extLst>
          </p:cNvPr>
          <p:cNvSpPr>
            <a:spLocks noGrp="1"/>
          </p:cNvSpPr>
          <p:nvPr>
            <p:ph sz="quarter" idx="14"/>
          </p:nvPr>
        </p:nvSpPr>
        <p:spPr/>
        <p:txBody>
          <a:bodyPr/>
          <a:lstStyle/>
          <a:p>
            <a:r>
              <a:rPr lang="de-DE" b="0" dirty="0"/>
              <a:t>Most focus is on the power sector.</a:t>
            </a:r>
          </a:p>
          <a:p>
            <a:endParaRPr lang="de-DE" dirty="0"/>
          </a:p>
          <a:p>
            <a:r>
              <a:rPr lang="de-DE" b="0" dirty="0"/>
              <a:t>But the</a:t>
            </a:r>
            <a:r>
              <a:rPr lang="de-DE" dirty="0"/>
              <a:t> greatest urgency </a:t>
            </a:r>
            <a:r>
              <a:rPr lang="de-DE" b="0" dirty="0"/>
              <a:t>is in heating, cooling and transport.</a:t>
            </a:r>
          </a:p>
        </p:txBody>
      </p:sp>
      <p:pic>
        <p:nvPicPr>
          <p:cNvPr id="12" name="Content Placeholder 16">
            <a:extLst>
              <a:ext uri="{FF2B5EF4-FFF2-40B4-BE49-F238E27FC236}">
                <a16:creationId xmlns:a16="http://schemas.microsoft.com/office/drawing/2014/main" xmlns="" id="{F6229892-E12C-483E-B0E0-D0B2F4D03070}"/>
              </a:ext>
            </a:extLst>
          </p:cNvPr>
          <p:cNvPicPr>
            <a:picLocks noChangeAspect="1"/>
          </p:cNvPicPr>
          <p:nvPr/>
        </p:nvPicPr>
        <p:blipFill rotWithShape="1">
          <a:blip r:embed="rId3"/>
          <a:srcRect t="95066"/>
          <a:stretch/>
        </p:blipFill>
        <p:spPr>
          <a:xfrm>
            <a:off x="528120" y="4524343"/>
            <a:ext cx="6178838" cy="174499"/>
          </a:xfrm>
          <a:prstGeom prst="rect">
            <a:avLst/>
          </a:prstGeom>
        </p:spPr>
      </p:pic>
      <p:pic>
        <p:nvPicPr>
          <p:cNvPr id="14" name="Content Placeholder 16">
            <a:extLst>
              <a:ext uri="{FF2B5EF4-FFF2-40B4-BE49-F238E27FC236}">
                <a16:creationId xmlns:a16="http://schemas.microsoft.com/office/drawing/2014/main" xmlns="" id="{32DD9285-19F3-4273-AD5B-55CFC2E23832}"/>
              </a:ext>
            </a:extLst>
          </p:cNvPr>
          <p:cNvPicPr>
            <a:picLocks noChangeAspect="1"/>
          </p:cNvPicPr>
          <p:nvPr/>
        </p:nvPicPr>
        <p:blipFill rotWithShape="1">
          <a:blip r:embed="rId3"/>
          <a:srcRect l="70865" t="83202" b="9033"/>
          <a:stretch/>
        </p:blipFill>
        <p:spPr>
          <a:xfrm>
            <a:off x="4875019" y="4505101"/>
            <a:ext cx="1800225" cy="274637"/>
          </a:xfrm>
          <a:prstGeom prst="rect">
            <a:avLst/>
          </a:prstGeom>
        </p:spPr>
      </p:pic>
      <p:sp>
        <p:nvSpPr>
          <p:cNvPr id="15" name="Textfeld 7">
            <a:extLst>
              <a:ext uri="{FF2B5EF4-FFF2-40B4-BE49-F238E27FC236}">
                <a16:creationId xmlns:a16="http://schemas.microsoft.com/office/drawing/2014/main" xmlns="" id="{A171411C-DD3C-4AE9-B3B0-2D5AA66D0B48}"/>
              </a:ext>
            </a:extLst>
          </p:cNvPr>
          <p:cNvSpPr txBox="1"/>
          <p:nvPr/>
        </p:nvSpPr>
        <p:spPr>
          <a:xfrm>
            <a:off x="6767513" y="1492250"/>
            <a:ext cx="1800224" cy="1091898"/>
          </a:xfrm>
          <a:prstGeom prst="rect">
            <a:avLst/>
          </a:prstGeom>
        </p:spPr>
        <p:txBody>
          <a:bodyPr wrap="square" lIns="0" tIns="0" rIns="0" bIns="0" rtlCol="0" anchor="t" anchorCtr="0">
            <a:noAutofit/>
          </a:bodyPr>
          <a:lstStyle/>
          <a:p>
            <a:pPr algn="l"/>
            <a:r>
              <a:rPr lang="de-DE" sz="1300" dirty="0">
                <a:latin typeface="+mj-lt"/>
              </a:rPr>
              <a:t>Share </a:t>
            </a:r>
            <a:r>
              <a:rPr lang="de-DE" sz="1300" dirty="0" err="1">
                <a:latin typeface="+mj-lt"/>
              </a:rPr>
              <a:t>of</a:t>
            </a:r>
            <a:r>
              <a:rPr lang="de-DE" sz="1300" dirty="0">
                <a:latin typeface="+mj-lt"/>
              </a:rPr>
              <a:t> </a:t>
            </a:r>
            <a:r>
              <a:rPr lang="de-DE" sz="1300" dirty="0" err="1">
                <a:latin typeface="+mj-lt"/>
              </a:rPr>
              <a:t>Electricity</a:t>
            </a:r>
            <a:r>
              <a:rPr lang="de-DE" sz="1300" dirty="0">
                <a:latin typeface="+mj-lt"/>
              </a:rPr>
              <a:t> Generation </a:t>
            </a:r>
            <a:r>
              <a:rPr lang="de-DE" sz="1300" dirty="0" err="1">
                <a:latin typeface="+mj-lt"/>
              </a:rPr>
              <a:t>from</a:t>
            </a:r>
            <a:r>
              <a:rPr lang="de-DE" sz="1300" dirty="0">
                <a:latin typeface="+mj-lt"/>
              </a:rPr>
              <a:t> Variable </a:t>
            </a:r>
            <a:r>
              <a:rPr lang="de-DE" sz="1300" dirty="0" err="1">
                <a:latin typeface="+mj-lt"/>
              </a:rPr>
              <a:t>Renewable</a:t>
            </a:r>
            <a:r>
              <a:rPr lang="de-DE" sz="1300" dirty="0">
                <a:latin typeface="+mj-lt"/>
              </a:rPr>
              <a:t> </a:t>
            </a:r>
            <a:r>
              <a:rPr lang="de-DE" sz="1300" dirty="0" err="1">
                <a:latin typeface="+mj-lt"/>
              </a:rPr>
              <a:t>Energy</a:t>
            </a:r>
            <a:r>
              <a:rPr lang="de-DE" sz="1300" dirty="0">
                <a:latin typeface="+mj-lt"/>
              </a:rPr>
              <a:t>, Top Countries, 2019</a:t>
            </a:r>
          </a:p>
        </p:txBody>
      </p:sp>
    </p:spTree>
    <p:extLst>
      <p:ext uri="{BB962C8B-B14F-4D97-AF65-F5344CB8AC3E}">
        <p14:creationId xmlns:p14="http://schemas.microsoft.com/office/powerpoint/2010/main" val="3774010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6">
            <a:extLst>
              <a:ext uri="{FF2B5EF4-FFF2-40B4-BE49-F238E27FC236}">
                <a16:creationId xmlns:a16="http://schemas.microsoft.com/office/drawing/2014/main" xmlns="" id="{95AF0C7A-EB06-4832-88CC-82F277E59F98}"/>
              </a:ext>
            </a:extLst>
          </p:cNvPr>
          <p:cNvPicPr>
            <a:picLocks noChangeAspect="1"/>
          </p:cNvPicPr>
          <p:nvPr/>
        </p:nvPicPr>
        <p:blipFill rotWithShape="1">
          <a:blip r:embed="rId3"/>
          <a:srcRect t="6704" r="52927" b="16237"/>
          <a:stretch/>
        </p:blipFill>
        <p:spPr>
          <a:xfrm>
            <a:off x="5415879" y="1794328"/>
            <a:ext cx="3140973" cy="2942776"/>
          </a:xfrm>
          <a:prstGeom prst="rect">
            <a:avLst/>
          </a:prstGeom>
        </p:spPr>
      </p:pic>
      <p:sp>
        <p:nvSpPr>
          <p:cNvPr id="3" name="Date Placeholder 2">
            <a:extLst>
              <a:ext uri="{FF2B5EF4-FFF2-40B4-BE49-F238E27FC236}">
                <a16:creationId xmlns:a16="http://schemas.microsoft.com/office/drawing/2014/main" xmlns="" id="{77A20242-532D-4297-9C6D-F15754EF973F}"/>
              </a:ext>
            </a:extLst>
          </p:cNvPr>
          <p:cNvSpPr>
            <a:spLocks noGrp="1"/>
          </p:cNvSpPr>
          <p:nvPr>
            <p:ph type="dt" sz="half" idx="2"/>
          </p:nvPr>
        </p:nvSpPr>
        <p:spPr>
          <a:xfrm>
            <a:off x="576263" y="4789563"/>
            <a:ext cx="2057400" cy="274637"/>
          </a:xfrm>
        </p:spPr>
        <p:txBody>
          <a:bodyPr/>
          <a:lstStyle/>
          <a:p>
            <a:fld id="{2A0134F2-ED59-4BE4-8D6A-8446A0E2EB59}" type="datetime1">
              <a:rPr lang="en-US" smtClean="0"/>
              <a:t>7/14/2020</a:t>
            </a:fld>
            <a:endParaRPr lang="de-DE" dirty="0"/>
          </a:p>
        </p:txBody>
      </p:sp>
      <p:sp>
        <p:nvSpPr>
          <p:cNvPr id="4" name="Slide Number Placeholder 3">
            <a:extLst>
              <a:ext uri="{FF2B5EF4-FFF2-40B4-BE49-F238E27FC236}">
                <a16:creationId xmlns:a16="http://schemas.microsoft.com/office/drawing/2014/main" xmlns="" id="{CF9A7BC9-CFCB-47A0-AD16-7B8C00B335DC}"/>
              </a:ext>
            </a:extLst>
          </p:cNvPr>
          <p:cNvSpPr>
            <a:spLocks noGrp="1"/>
          </p:cNvSpPr>
          <p:nvPr>
            <p:ph type="sldNum" sz="quarter" idx="11"/>
          </p:nvPr>
        </p:nvSpPr>
        <p:spPr/>
        <p:txBody>
          <a:bodyPr/>
          <a:lstStyle/>
          <a:p>
            <a:fld id="{5BB9E904-9AEB-6C42-8A24-041048A80976}" type="slidenum">
              <a:rPr lang="de-DE" smtClean="0"/>
              <a:pPr/>
              <a:t>14</a:t>
            </a:fld>
            <a:endParaRPr lang="de-DE" dirty="0"/>
          </a:p>
        </p:txBody>
      </p:sp>
      <p:sp>
        <p:nvSpPr>
          <p:cNvPr id="5" name="Title 4">
            <a:extLst>
              <a:ext uri="{FF2B5EF4-FFF2-40B4-BE49-F238E27FC236}">
                <a16:creationId xmlns:a16="http://schemas.microsoft.com/office/drawing/2014/main" xmlns="" id="{09136B63-677C-4ADB-AC66-A1F0E5CCB86A}"/>
              </a:ext>
            </a:extLst>
          </p:cNvPr>
          <p:cNvSpPr>
            <a:spLocks noGrp="1"/>
          </p:cNvSpPr>
          <p:nvPr>
            <p:ph type="title"/>
          </p:nvPr>
        </p:nvSpPr>
        <p:spPr/>
        <p:txBody>
          <a:bodyPr/>
          <a:lstStyle/>
          <a:p>
            <a:r>
              <a:rPr lang="en-US" dirty="0"/>
              <a:t>renewables still meet low share of thermal energy needs</a:t>
            </a:r>
          </a:p>
        </p:txBody>
      </p:sp>
      <p:sp>
        <p:nvSpPr>
          <p:cNvPr id="7" name="Content Placeholder 6">
            <a:extLst>
              <a:ext uri="{FF2B5EF4-FFF2-40B4-BE49-F238E27FC236}">
                <a16:creationId xmlns:a16="http://schemas.microsoft.com/office/drawing/2014/main" xmlns="" id="{B00448EB-4C68-4524-95E3-A824934B7B34}"/>
              </a:ext>
            </a:extLst>
          </p:cNvPr>
          <p:cNvSpPr>
            <a:spLocks noGrp="1"/>
          </p:cNvSpPr>
          <p:nvPr>
            <p:ph idx="16"/>
          </p:nvPr>
        </p:nvSpPr>
        <p:spPr>
          <a:xfrm>
            <a:off x="576263" y="1816100"/>
            <a:ext cx="4817755" cy="2843212"/>
          </a:xfrm>
        </p:spPr>
        <p:txBody>
          <a:bodyPr/>
          <a:lstStyle/>
          <a:p>
            <a:r>
              <a:rPr lang="en-US" dirty="0"/>
              <a:t>key barriers</a:t>
            </a:r>
          </a:p>
          <a:p>
            <a:pPr lvl="1"/>
            <a:r>
              <a:rPr lang="en-US" b="0" dirty="0"/>
              <a:t>Sector heavily relying on fossil fuel</a:t>
            </a:r>
          </a:p>
          <a:p>
            <a:pPr lvl="2"/>
            <a:r>
              <a:rPr lang="en-US" dirty="0"/>
              <a:t>fossil fuel subsidies – no level playing field</a:t>
            </a:r>
          </a:p>
          <a:p>
            <a:pPr lvl="2"/>
            <a:r>
              <a:rPr lang="en-US" dirty="0"/>
              <a:t>Upfront capital cost of RE </a:t>
            </a:r>
          </a:p>
          <a:p>
            <a:pPr lvl="1"/>
            <a:r>
              <a:rPr lang="en-US" b="0" dirty="0"/>
              <a:t>Lack of supportive regulatory framework</a:t>
            </a:r>
          </a:p>
          <a:p>
            <a:pPr lvl="2"/>
            <a:r>
              <a:rPr lang="en-US" dirty="0"/>
              <a:t>No new H&amp;C policies since 2017</a:t>
            </a:r>
          </a:p>
          <a:p>
            <a:pPr lvl="2"/>
            <a:r>
              <a:rPr lang="en-US" b="0" dirty="0"/>
              <a:t>No support for electrification</a:t>
            </a:r>
          </a:p>
          <a:p>
            <a:pPr lvl="1"/>
            <a:r>
              <a:rPr lang="en-US" b="0" dirty="0"/>
              <a:t>Resource availability – </a:t>
            </a:r>
          </a:p>
          <a:p>
            <a:pPr lvl="1"/>
            <a:r>
              <a:rPr lang="en-US" b="0" dirty="0"/>
              <a:t>Investments in supporting infrastructure needed (e.g., district heating and cooling)</a:t>
            </a:r>
          </a:p>
          <a:p>
            <a:pPr lvl="1"/>
            <a:r>
              <a:rPr lang="en-US" b="0" dirty="0"/>
              <a:t>Technological advances needed for high-temperature industrial processes</a:t>
            </a:r>
          </a:p>
          <a:p>
            <a:pPr lvl="1"/>
            <a:endParaRPr lang="en-US" b="0" dirty="0"/>
          </a:p>
          <a:p>
            <a:pPr lvl="1"/>
            <a:endParaRPr lang="en-US" b="0" dirty="0"/>
          </a:p>
        </p:txBody>
      </p:sp>
      <p:pic>
        <p:nvPicPr>
          <p:cNvPr id="14" name="Content Placeholder 16">
            <a:extLst>
              <a:ext uri="{FF2B5EF4-FFF2-40B4-BE49-F238E27FC236}">
                <a16:creationId xmlns:a16="http://schemas.microsoft.com/office/drawing/2014/main" xmlns="" id="{AFCE374C-561F-46EE-B87D-03C4A9074ADB}"/>
              </a:ext>
            </a:extLst>
          </p:cNvPr>
          <p:cNvPicPr>
            <a:picLocks noChangeAspect="1"/>
          </p:cNvPicPr>
          <p:nvPr/>
        </p:nvPicPr>
        <p:blipFill rotWithShape="1">
          <a:blip r:embed="rId3"/>
          <a:srcRect l="72257" t="83221" r="43" b="11512"/>
          <a:stretch/>
        </p:blipFill>
        <p:spPr>
          <a:xfrm>
            <a:off x="7106129" y="2910979"/>
            <a:ext cx="2000656" cy="217707"/>
          </a:xfrm>
          <a:prstGeom prst="rect">
            <a:avLst/>
          </a:prstGeom>
        </p:spPr>
      </p:pic>
      <p:pic>
        <p:nvPicPr>
          <p:cNvPr id="15" name="Content Placeholder 16">
            <a:extLst>
              <a:ext uri="{FF2B5EF4-FFF2-40B4-BE49-F238E27FC236}">
                <a16:creationId xmlns:a16="http://schemas.microsoft.com/office/drawing/2014/main" xmlns="" id="{6F3D13FC-B823-4742-AEDF-5AD9251566D1}"/>
              </a:ext>
            </a:extLst>
          </p:cNvPr>
          <p:cNvPicPr>
            <a:picLocks noChangeAspect="1"/>
          </p:cNvPicPr>
          <p:nvPr/>
        </p:nvPicPr>
        <p:blipFill rotWithShape="1">
          <a:blip r:embed="rId3"/>
          <a:srcRect r="41392" b="94733"/>
          <a:stretch/>
        </p:blipFill>
        <p:spPr>
          <a:xfrm>
            <a:off x="5426765" y="1653123"/>
            <a:ext cx="3173719" cy="163224"/>
          </a:xfrm>
          <a:prstGeom prst="rect">
            <a:avLst/>
          </a:prstGeom>
        </p:spPr>
      </p:pic>
    </p:spTree>
    <p:extLst>
      <p:ext uri="{BB962C8B-B14F-4D97-AF65-F5344CB8AC3E}">
        <p14:creationId xmlns:p14="http://schemas.microsoft.com/office/powerpoint/2010/main" val="315968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5DAE401D-7C5C-F24B-84D5-A42588D35BC7}"/>
              </a:ext>
            </a:extLst>
          </p:cNvPr>
          <p:cNvSpPr>
            <a:spLocks noGrp="1"/>
          </p:cNvSpPr>
          <p:nvPr>
            <p:ph type="title"/>
          </p:nvPr>
        </p:nvSpPr>
        <p:spPr>
          <a:xfrm>
            <a:off x="576263" y="987424"/>
            <a:ext cx="7991475" cy="288925"/>
          </a:xfrm>
        </p:spPr>
        <p:txBody>
          <a:bodyPr/>
          <a:lstStyle/>
          <a:p>
            <a:r>
              <a:rPr lang="de-DE" dirty="0"/>
              <a:t>renewables were fastest growing energy source in buildings</a:t>
            </a:r>
          </a:p>
        </p:txBody>
      </p:sp>
      <p:sp>
        <p:nvSpPr>
          <p:cNvPr id="20" name="Datumsplatzhalter 19">
            <a:extLst>
              <a:ext uri="{FF2B5EF4-FFF2-40B4-BE49-F238E27FC236}">
                <a16:creationId xmlns:a16="http://schemas.microsoft.com/office/drawing/2014/main" xmlns="" id="{1CBEAB02-0F51-F140-AF82-BEB166029E31}"/>
              </a:ext>
            </a:extLst>
          </p:cNvPr>
          <p:cNvSpPr>
            <a:spLocks noGrp="1"/>
          </p:cNvSpPr>
          <p:nvPr>
            <p:ph type="dt" sz="half" idx="4294967295"/>
          </p:nvPr>
        </p:nvSpPr>
        <p:spPr>
          <a:xfrm>
            <a:off x="576263" y="4789563"/>
            <a:ext cx="2057400" cy="274637"/>
          </a:xfrm>
          <a:prstGeom prst="rect">
            <a:avLst/>
          </a:prstGeom>
        </p:spPr>
        <p:txBody>
          <a:bodyPr/>
          <a:lstStyle/>
          <a:p>
            <a:fld id="{EA95F668-BC09-49A2-9CB2-D2649C877ADB}" type="datetime1">
              <a:rPr lang="en-GB" sz="1000" smtClean="0"/>
              <a:t>14/07/2020</a:t>
            </a:fld>
            <a:endParaRPr lang="de-DE" sz="1000" dirty="0"/>
          </a:p>
        </p:txBody>
      </p:sp>
      <p:sp>
        <p:nvSpPr>
          <p:cNvPr id="21" name="Foliennummernplatzhalter 20">
            <a:extLst>
              <a:ext uri="{FF2B5EF4-FFF2-40B4-BE49-F238E27FC236}">
                <a16:creationId xmlns:a16="http://schemas.microsoft.com/office/drawing/2014/main" xmlns="" id="{10C82F79-06B5-4F48-AD19-D8C1F3872A96}"/>
              </a:ext>
            </a:extLst>
          </p:cNvPr>
          <p:cNvSpPr>
            <a:spLocks noGrp="1"/>
          </p:cNvSpPr>
          <p:nvPr>
            <p:ph type="sldNum" sz="quarter" idx="11"/>
          </p:nvPr>
        </p:nvSpPr>
        <p:spPr/>
        <p:txBody>
          <a:bodyPr/>
          <a:lstStyle/>
          <a:p>
            <a:fld id="{5BB9E904-9AEB-6C42-8A24-041048A80976}" type="slidenum">
              <a:rPr lang="de-DE" smtClean="0"/>
              <a:pPr/>
              <a:t>15</a:t>
            </a:fld>
            <a:endParaRPr lang="de-DE" dirty="0"/>
          </a:p>
        </p:txBody>
      </p:sp>
      <p:pic>
        <p:nvPicPr>
          <p:cNvPr id="32" name="Content Placeholder 31">
            <a:extLst>
              <a:ext uri="{FF2B5EF4-FFF2-40B4-BE49-F238E27FC236}">
                <a16:creationId xmlns:a16="http://schemas.microsoft.com/office/drawing/2014/main" xmlns="" id="{B8793C6E-DC22-4656-80CB-CA482242F20D}"/>
              </a:ext>
            </a:extLst>
          </p:cNvPr>
          <p:cNvPicPr>
            <a:picLocks noGrp="1" noChangeAspect="1"/>
          </p:cNvPicPr>
          <p:nvPr>
            <p:ph sz="quarter" idx="12"/>
          </p:nvPr>
        </p:nvPicPr>
        <p:blipFill rotWithShape="1">
          <a:blip r:embed="rId3">
            <a:extLst>
              <a:ext uri="{28A0092B-C50C-407E-A947-70E740481C1C}">
                <a14:useLocalDpi xmlns:a14="http://schemas.microsoft.com/office/drawing/2010/main"/>
              </a:ext>
            </a:extLst>
          </a:blip>
          <a:srcRect/>
          <a:stretch/>
        </p:blipFill>
        <p:spPr>
          <a:xfrm>
            <a:off x="547688" y="1445138"/>
            <a:ext cx="7206630" cy="2907562"/>
          </a:xfrm>
        </p:spPr>
      </p:pic>
    </p:spTree>
    <p:extLst>
      <p:ext uri="{BB962C8B-B14F-4D97-AF65-F5344CB8AC3E}">
        <p14:creationId xmlns:p14="http://schemas.microsoft.com/office/powerpoint/2010/main" val="3818172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34F3C609-8E1C-4088-A02C-F8E1B9D6AB71}"/>
              </a:ext>
            </a:extLst>
          </p:cNvPr>
          <p:cNvPicPr>
            <a:picLocks noGrp="1" noChangeAspect="1"/>
          </p:cNvPicPr>
          <p:nvPr>
            <p:ph sz="quarter" idx="12"/>
          </p:nvPr>
        </p:nvPicPr>
        <p:blipFill rotWithShape="1">
          <a:blip r:embed="rId3">
            <a:extLst>
              <a:ext uri="{28A0092B-C50C-407E-A947-70E740481C1C}">
                <a14:useLocalDpi xmlns:a14="http://schemas.microsoft.com/office/drawing/2010/main"/>
              </a:ext>
            </a:extLst>
          </a:blip>
          <a:srcRect t="8080" b="8886"/>
          <a:stretch/>
        </p:blipFill>
        <p:spPr>
          <a:xfrm>
            <a:off x="576261" y="1492250"/>
            <a:ext cx="7558561" cy="3222625"/>
          </a:xfrm>
        </p:spPr>
      </p:pic>
      <p:sp>
        <p:nvSpPr>
          <p:cNvPr id="5" name="Titel 4">
            <a:extLst>
              <a:ext uri="{FF2B5EF4-FFF2-40B4-BE49-F238E27FC236}">
                <a16:creationId xmlns:a16="http://schemas.microsoft.com/office/drawing/2014/main" xmlns="" id="{5DAE401D-7C5C-F24B-84D5-A42588D35BC7}"/>
              </a:ext>
            </a:extLst>
          </p:cNvPr>
          <p:cNvSpPr>
            <a:spLocks noGrp="1"/>
          </p:cNvSpPr>
          <p:nvPr>
            <p:ph type="title"/>
          </p:nvPr>
        </p:nvSpPr>
        <p:spPr>
          <a:xfrm>
            <a:off x="576263" y="987424"/>
            <a:ext cx="7991475" cy="288925"/>
          </a:xfrm>
        </p:spPr>
        <p:txBody>
          <a:bodyPr/>
          <a:lstStyle/>
          <a:p>
            <a:r>
              <a:rPr lang="de-DE" dirty="0"/>
              <a:t>Renewable heat is gradually growing in buildings</a:t>
            </a:r>
          </a:p>
        </p:txBody>
      </p:sp>
      <p:sp>
        <p:nvSpPr>
          <p:cNvPr id="20" name="Datumsplatzhalter 19">
            <a:extLst>
              <a:ext uri="{FF2B5EF4-FFF2-40B4-BE49-F238E27FC236}">
                <a16:creationId xmlns:a16="http://schemas.microsoft.com/office/drawing/2014/main" xmlns="" id="{1CBEAB02-0F51-F140-AF82-BEB166029E31}"/>
              </a:ext>
            </a:extLst>
          </p:cNvPr>
          <p:cNvSpPr>
            <a:spLocks noGrp="1"/>
          </p:cNvSpPr>
          <p:nvPr>
            <p:ph type="dt" sz="half" idx="4294967295"/>
          </p:nvPr>
        </p:nvSpPr>
        <p:spPr>
          <a:xfrm>
            <a:off x="576263" y="4789563"/>
            <a:ext cx="2057400" cy="274637"/>
          </a:xfrm>
          <a:prstGeom prst="rect">
            <a:avLst/>
          </a:prstGeom>
        </p:spPr>
        <p:txBody>
          <a:bodyPr/>
          <a:lstStyle/>
          <a:p>
            <a:fld id="{EFB233E0-2047-4BBD-B756-CB5865EE3898}" type="datetime1">
              <a:rPr lang="en-GB" sz="1000" smtClean="0"/>
              <a:t>14/07/2020</a:t>
            </a:fld>
            <a:endParaRPr lang="de-DE" sz="1000" dirty="0"/>
          </a:p>
        </p:txBody>
      </p:sp>
      <p:sp>
        <p:nvSpPr>
          <p:cNvPr id="21" name="Foliennummernplatzhalter 20">
            <a:extLst>
              <a:ext uri="{FF2B5EF4-FFF2-40B4-BE49-F238E27FC236}">
                <a16:creationId xmlns:a16="http://schemas.microsoft.com/office/drawing/2014/main" xmlns="" id="{10C82F79-06B5-4F48-AD19-D8C1F3872A96}"/>
              </a:ext>
            </a:extLst>
          </p:cNvPr>
          <p:cNvSpPr>
            <a:spLocks noGrp="1"/>
          </p:cNvSpPr>
          <p:nvPr>
            <p:ph type="sldNum" sz="quarter" idx="11"/>
          </p:nvPr>
        </p:nvSpPr>
        <p:spPr/>
        <p:txBody>
          <a:bodyPr/>
          <a:lstStyle/>
          <a:p>
            <a:fld id="{5BB9E904-9AEB-6C42-8A24-041048A80976}" type="slidenum">
              <a:rPr lang="de-DE" smtClean="0"/>
              <a:pPr/>
              <a:t>16</a:t>
            </a:fld>
            <a:endParaRPr lang="de-DE" dirty="0"/>
          </a:p>
        </p:txBody>
      </p:sp>
      <p:sp>
        <p:nvSpPr>
          <p:cNvPr id="4" name="Inhaltsplatzhalter 3">
            <a:extLst>
              <a:ext uri="{FF2B5EF4-FFF2-40B4-BE49-F238E27FC236}">
                <a16:creationId xmlns:a16="http://schemas.microsoft.com/office/drawing/2014/main" xmlns="" id="{151BDB53-F56C-B046-BB50-178751BB22AB}"/>
              </a:ext>
            </a:extLst>
          </p:cNvPr>
          <p:cNvSpPr>
            <a:spLocks noGrp="1"/>
          </p:cNvSpPr>
          <p:nvPr>
            <p:ph sz="quarter" idx="14"/>
          </p:nvPr>
        </p:nvSpPr>
        <p:spPr>
          <a:xfrm>
            <a:off x="6767513" y="2778125"/>
            <a:ext cx="1800225" cy="1800225"/>
          </a:xfrm>
        </p:spPr>
        <p:txBody>
          <a:bodyPr rIns="108000"/>
          <a:lstStyle/>
          <a:p>
            <a:r>
              <a:rPr lang="de-DE" b="0" dirty="0"/>
              <a:t>The share of renewable heating and cooling in buildings grew from </a:t>
            </a:r>
            <a:r>
              <a:rPr lang="de-DE" dirty="0"/>
              <a:t>8% in 2010 </a:t>
            </a:r>
            <a:r>
              <a:rPr lang="de-DE" b="0" dirty="0"/>
              <a:t>to more than 10% in 2018.</a:t>
            </a:r>
          </a:p>
        </p:txBody>
      </p:sp>
      <p:sp>
        <p:nvSpPr>
          <p:cNvPr id="7" name="Textfeld 7">
            <a:extLst>
              <a:ext uri="{FF2B5EF4-FFF2-40B4-BE49-F238E27FC236}">
                <a16:creationId xmlns:a16="http://schemas.microsoft.com/office/drawing/2014/main" xmlns="" id="{4FBE4790-CAE5-471D-81AE-E590851AADC2}"/>
              </a:ext>
            </a:extLst>
          </p:cNvPr>
          <p:cNvSpPr txBox="1"/>
          <p:nvPr/>
        </p:nvSpPr>
        <p:spPr>
          <a:xfrm>
            <a:off x="6767513" y="1492250"/>
            <a:ext cx="1800224" cy="1091898"/>
          </a:xfrm>
          <a:prstGeom prst="rect">
            <a:avLst/>
          </a:prstGeom>
        </p:spPr>
        <p:txBody>
          <a:bodyPr wrap="square" lIns="0" tIns="0" rIns="0" bIns="0" rtlCol="0" anchor="t" anchorCtr="0">
            <a:noAutofit/>
          </a:bodyPr>
          <a:lstStyle/>
          <a:p>
            <a:r>
              <a:rPr lang="en-US" sz="1300" dirty="0">
                <a:latin typeface="+mj-lt"/>
              </a:rPr>
              <a:t>Estimated Renewable Share of Heating and Cooling in Buildings, 2018</a:t>
            </a:r>
            <a:endParaRPr lang="de-DE" sz="1300" dirty="0">
              <a:latin typeface="+mj-lt"/>
            </a:endParaRPr>
          </a:p>
        </p:txBody>
      </p:sp>
    </p:spTree>
    <p:extLst>
      <p:ext uri="{BB962C8B-B14F-4D97-AF65-F5344CB8AC3E}">
        <p14:creationId xmlns:p14="http://schemas.microsoft.com/office/powerpoint/2010/main" val="425545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6">
            <a:extLst>
              <a:ext uri="{FF2B5EF4-FFF2-40B4-BE49-F238E27FC236}">
                <a16:creationId xmlns:a16="http://schemas.microsoft.com/office/drawing/2014/main" xmlns="" id="{865BC1BC-553A-4DF2-9CA2-D316150E9D87}"/>
              </a:ext>
            </a:extLst>
          </p:cNvPr>
          <p:cNvPicPr>
            <a:picLocks noChangeAspect="1"/>
          </p:cNvPicPr>
          <p:nvPr/>
        </p:nvPicPr>
        <p:blipFill rotWithShape="1">
          <a:blip r:embed="rId3"/>
          <a:srcRect l="47006" t="5100" r="23925" b="16797"/>
          <a:stretch/>
        </p:blipFill>
        <p:spPr>
          <a:xfrm>
            <a:off x="5462361" y="1734735"/>
            <a:ext cx="1954902" cy="3006110"/>
          </a:xfrm>
          <a:prstGeom prst="rect">
            <a:avLst/>
          </a:prstGeom>
        </p:spPr>
      </p:pic>
      <p:sp>
        <p:nvSpPr>
          <p:cNvPr id="3" name="Date Placeholder 2">
            <a:extLst>
              <a:ext uri="{FF2B5EF4-FFF2-40B4-BE49-F238E27FC236}">
                <a16:creationId xmlns:a16="http://schemas.microsoft.com/office/drawing/2014/main" xmlns="" id="{77A20242-532D-4297-9C6D-F15754EF973F}"/>
              </a:ext>
            </a:extLst>
          </p:cNvPr>
          <p:cNvSpPr>
            <a:spLocks noGrp="1"/>
          </p:cNvSpPr>
          <p:nvPr>
            <p:ph type="dt" sz="half" idx="2"/>
          </p:nvPr>
        </p:nvSpPr>
        <p:spPr>
          <a:xfrm>
            <a:off x="576263" y="4789563"/>
            <a:ext cx="2057400" cy="274637"/>
          </a:xfrm>
        </p:spPr>
        <p:txBody>
          <a:bodyPr/>
          <a:lstStyle/>
          <a:p>
            <a:fld id="{3C3FE7E2-9F9E-4E98-B117-5318CA52AE8A}" type="datetime1">
              <a:rPr lang="en-US" smtClean="0"/>
              <a:t>7/14/2020</a:t>
            </a:fld>
            <a:endParaRPr lang="de-DE" dirty="0"/>
          </a:p>
        </p:txBody>
      </p:sp>
      <p:sp>
        <p:nvSpPr>
          <p:cNvPr id="4" name="Slide Number Placeholder 3">
            <a:extLst>
              <a:ext uri="{FF2B5EF4-FFF2-40B4-BE49-F238E27FC236}">
                <a16:creationId xmlns:a16="http://schemas.microsoft.com/office/drawing/2014/main" xmlns="" id="{CF9A7BC9-CFCB-47A0-AD16-7B8C00B335DC}"/>
              </a:ext>
            </a:extLst>
          </p:cNvPr>
          <p:cNvSpPr>
            <a:spLocks noGrp="1"/>
          </p:cNvSpPr>
          <p:nvPr>
            <p:ph type="sldNum" sz="quarter" idx="11"/>
          </p:nvPr>
        </p:nvSpPr>
        <p:spPr/>
        <p:txBody>
          <a:bodyPr/>
          <a:lstStyle/>
          <a:p>
            <a:fld id="{5BB9E904-9AEB-6C42-8A24-041048A80976}" type="slidenum">
              <a:rPr lang="de-DE" smtClean="0"/>
              <a:pPr/>
              <a:t>17</a:t>
            </a:fld>
            <a:endParaRPr lang="de-DE" dirty="0"/>
          </a:p>
        </p:txBody>
      </p:sp>
      <p:sp>
        <p:nvSpPr>
          <p:cNvPr id="5" name="Title 4">
            <a:extLst>
              <a:ext uri="{FF2B5EF4-FFF2-40B4-BE49-F238E27FC236}">
                <a16:creationId xmlns:a16="http://schemas.microsoft.com/office/drawing/2014/main" xmlns="" id="{09136B63-677C-4ADB-AC66-A1F0E5CCB86A}"/>
              </a:ext>
            </a:extLst>
          </p:cNvPr>
          <p:cNvSpPr>
            <a:spLocks noGrp="1"/>
          </p:cNvSpPr>
          <p:nvPr>
            <p:ph type="title"/>
          </p:nvPr>
        </p:nvSpPr>
        <p:spPr/>
        <p:txBody>
          <a:bodyPr/>
          <a:lstStyle/>
          <a:p>
            <a:r>
              <a:rPr lang="en-US" dirty="0"/>
              <a:t>The share of renewables in transport has not changed</a:t>
            </a:r>
          </a:p>
        </p:txBody>
      </p:sp>
      <p:sp>
        <p:nvSpPr>
          <p:cNvPr id="7" name="Content Placeholder 6">
            <a:extLst>
              <a:ext uri="{FF2B5EF4-FFF2-40B4-BE49-F238E27FC236}">
                <a16:creationId xmlns:a16="http://schemas.microsoft.com/office/drawing/2014/main" xmlns="" id="{B00448EB-4C68-4524-95E3-A824934B7B34}"/>
              </a:ext>
            </a:extLst>
          </p:cNvPr>
          <p:cNvSpPr>
            <a:spLocks noGrp="1"/>
          </p:cNvSpPr>
          <p:nvPr>
            <p:ph idx="16"/>
          </p:nvPr>
        </p:nvSpPr>
        <p:spPr>
          <a:xfrm>
            <a:off x="576263" y="1816100"/>
            <a:ext cx="4652961" cy="2843212"/>
          </a:xfrm>
        </p:spPr>
        <p:txBody>
          <a:bodyPr/>
          <a:lstStyle/>
          <a:p>
            <a:r>
              <a:rPr lang="en-US" dirty="0"/>
              <a:t>key barriers</a:t>
            </a:r>
          </a:p>
          <a:p>
            <a:pPr lvl="1"/>
            <a:r>
              <a:rPr lang="en-US" b="0" dirty="0"/>
              <a:t>Sector heavily relying on fossil fuel</a:t>
            </a:r>
          </a:p>
          <a:p>
            <a:pPr lvl="2"/>
            <a:r>
              <a:rPr lang="en-US" dirty="0"/>
              <a:t>Fossil fuel “centered” market structures</a:t>
            </a:r>
          </a:p>
          <a:p>
            <a:pPr lvl="2"/>
            <a:r>
              <a:rPr lang="en-US" dirty="0"/>
              <a:t>Fossil fuel subsidies – no level playing field</a:t>
            </a:r>
            <a:endParaRPr lang="en-US" b="0" dirty="0"/>
          </a:p>
          <a:p>
            <a:pPr lvl="1"/>
            <a:r>
              <a:rPr lang="en-US" b="0" dirty="0"/>
              <a:t>Exploding demand growth (+4% p.a.) </a:t>
            </a:r>
          </a:p>
          <a:p>
            <a:pPr lvl="1"/>
            <a:r>
              <a:rPr lang="en-US" b="0" dirty="0"/>
              <a:t>Lack of strong policy support</a:t>
            </a:r>
          </a:p>
          <a:p>
            <a:pPr lvl="2"/>
            <a:r>
              <a:rPr lang="en-US" b="0" dirty="0">
                <a:sym typeface="Wingdings" panose="05000000000000000000" pitchFamily="2" charset="2"/>
              </a:rPr>
              <a:t>no new countries with biofuel blend mandates since 2017</a:t>
            </a:r>
          </a:p>
          <a:p>
            <a:pPr lvl="2"/>
            <a:r>
              <a:rPr lang="en-US" dirty="0">
                <a:sym typeface="Wingdings" panose="05000000000000000000" pitchFamily="2" charset="2"/>
              </a:rPr>
              <a:t>Only nine countries with advanced mandates</a:t>
            </a:r>
          </a:p>
          <a:p>
            <a:pPr lvl="2"/>
            <a:r>
              <a:rPr lang="en-US" dirty="0">
                <a:sym typeface="Wingdings" panose="05000000000000000000" pitchFamily="2" charset="2"/>
              </a:rPr>
              <a:t>Only five countries with fuel economy standards</a:t>
            </a:r>
          </a:p>
          <a:p>
            <a:pPr lvl="1"/>
            <a:r>
              <a:rPr lang="en-US" b="0" dirty="0">
                <a:sym typeface="Wingdings" panose="05000000000000000000" pitchFamily="2" charset="2"/>
              </a:rPr>
              <a:t>Limited options in aviation and shipping</a:t>
            </a:r>
            <a:endParaRPr lang="en-US" b="0" dirty="0"/>
          </a:p>
        </p:txBody>
      </p:sp>
      <p:pic>
        <p:nvPicPr>
          <p:cNvPr id="14" name="Content Placeholder 16">
            <a:extLst>
              <a:ext uri="{FF2B5EF4-FFF2-40B4-BE49-F238E27FC236}">
                <a16:creationId xmlns:a16="http://schemas.microsoft.com/office/drawing/2014/main" xmlns="" id="{AFCE374C-561F-46EE-B87D-03C4A9074ADB}"/>
              </a:ext>
            </a:extLst>
          </p:cNvPr>
          <p:cNvPicPr>
            <a:picLocks noChangeAspect="1"/>
          </p:cNvPicPr>
          <p:nvPr/>
        </p:nvPicPr>
        <p:blipFill rotWithShape="1">
          <a:blip r:embed="rId3"/>
          <a:srcRect l="72257" t="83221" r="43" b="11512"/>
          <a:stretch/>
        </p:blipFill>
        <p:spPr>
          <a:xfrm>
            <a:off x="7106129" y="2910979"/>
            <a:ext cx="2000656" cy="217707"/>
          </a:xfrm>
          <a:prstGeom prst="rect">
            <a:avLst/>
          </a:prstGeom>
        </p:spPr>
      </p:pic>
      <p:pic>
        <p:nvPicPr>
          <p:cNvPr id="15" name="Content Placeholder 16">
            <a:extLst>
              <a:ext uri="{FF2B5EF4-FFF2-40B4-BE49-F238E27FC236}">
                <a16:creationId xmlns:a16="http://schemas.microsoft.com/office/drawing/2014/main" xmlns="" id="{6F3D13FC-B823-4742-AEDF-5AD9251566D1}"/>
              </a:ext>
            </a:extLst>
          </p:cNvPr>
          <p:cNvPicPr>
            <a:picLocks noChangeAspect="1"/>
          </p:cNvPicPr>
          <p:nvPr/>
        </p:nvPicPr>
        <p:blipFill rotWithShape="1">
          <a:blip r:embed="rId3"/>
          <a:srcRect r="41392" b="94733"/>
          <a:stretch/>
        </p:blipFill>
        <p:spPr>
          <a:xfrm>
            <a:off x="5426765" y="1653123"/>
            <a:ext cx="3173719" cy="163224"/>
          </a:xfrm>
          <a:prstGeom prst="rect">
            <a:avLst/>
          </a:prstGeom>
        </p:spPr>
      </p:pic>
    </p:spTree>
    <p:extLst>
      <p:ext uri="{BB962C8B-B14F-4D97-AF65-F5344CB8AC3E}">
        <p14:creationId xmlns:p14="http://schemas.microsoft.com/office/powerpoint/2010/main" val="1621502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descr="A close up of a map&#10;&#10;Description automatically generated">
            <a:extLst>
              <a:ext uri="{FF2B5EF4-FFF2-40B4-BE49-F238E27FC236}">
                <a16:creationId xmlns:a16="http://schemas.microsoft.com/office/drawing/2014/main" xmlns="" id="{309EF31F-C9E9-4029-8B54-AF4976EB7A2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1574" y="4452711"/>
            <a:ext cx="6728795" cy="274638"/>
          </a:xfrm>
          <a:prstGeom prst="rect">
            <a:avLst/>
          </a:prstGeom>
        </p:spPr>
      </p:pic>
      <p:sp>
        <p:nvSpPr>
          <p:cNvPr id="2" name="Date Placeholder 1">
            <a:extLst>
              <a:ext uri="{FF2B5EF4-FFF2-40B4-BE49-F238E27FC236}">
                <a16:creationId xmlns:a16="http://schemas.microsoft.com/office/drawing/2014/main" xmlns="" id="{C9CC1FF6-1B1A-495A-9027-6D4C4E7286A1}"/>
              </a:ext>
            </a:extLst>
          </p:cNvPr>
          <p:cNvSpPr>
            <a:spLocks noGrp="1"/>
          </p:cNvSpPr>
          <p:nvPr>
            <p:ph type="dt" sz="half" idx="4294967295"/>
          </p:nvPr>
        </p:nvSpPr>
        <p:spPr>
          <a:xfrm>
            <a:off x="576263" y="4789563"/>
            <a:ext cx="2057400" cy="274637"/>
          </a:xfrm>
          <a:prstGeom prst="rect">
            <a:avLst/>
          </a:prstGeom>
        </p:spPr>
        <p:txBody>
          <a:bodyPr/>
          <a:lstStyle/>
          <a:p>
            <a:fld id="{FEC0587C-52EC-4661-81F4-122D8F705E32}" type="datetime1">
              <a:rPr lang="en-GB" sz="1000" smtClean="0"/>
              <a:t>14/07/2020</a:t>
            </a:fld>
            <a:endParaRPr lang="de-DE" sz="1000" dirty="0"/>
          </a:p>
        </p:txBody>
      </p:sp>
      <p:sp>
        <p:nvSpPr>
          <p:cNvPr id="3" name="Slide Number Placeholder 2">
            <a:extLst>
              <a:ext uri="{FF2B5EF4-FFF2-40B4-BE49-F238E27FC236}">
                <a16:creationId xmlns:a16="http://schemas.microsoft.com/office/drawing/2014/main" xmlns="" id="{30FB1C41-52D3-47C8-BAEE-0BC8C87E6A42}"/>
              </a:ext>
            </a:extLst>
          </p:cNvPr>
          <p:cNvSpPr>
            <a:spLocks noGrp="1"/>
          </p:cNvSpPr>
          <p:nvPr>
            <p:ph type="sldNum" sz="quarter" idx="11"/>
          </p:nvPr>
        </p:nvSpPr>
        <p:spPr/>
        <p:txBody>
          <a:bodyPr/>
          <a:lstStyle/>
          <a:p>
            <a:fld id="{5BB9E904-9AEB-6C42-8A24-041048A80976}" type="slidenum">
              <a:rPr lang="de-DE" smtClean="0"/>
              <a:pPr/>
              <a:t>18</a:t>
            </a:fld>
            <a:endParaRPr lang="de-DE" dirty="0"/>
          </a:p>
        </p:txBody>
      </p:sp>
      <p:pic>
        <p:nvPicPr>
          <p:cNvPr id="9" name="Content Placeholder 8" descr="A close up of a map&#10;&#10;Description automatically generated">
            <a:extLst>
              <a:ext uri="{FF2B5EF4-FFF2-40B4-BE49-F238E27FC236}">
                <a16:creationId xmlns:a16="http://schemas.microsoft.com/office/drawing/2014/main" xmlns="" id="{13FFB0FD-22FE-4501-8B31-8E6CEF90DE41}"/>
              </a:ext>
            </a:extLst>
          </p:cNvPr>
          <p:cNvPicPr>
            <a:picLocks noGrp="1" noChangeAspect="1"/>
          </p:cNvPicPr>
          <p:nvPr>
            <p:ph sz="quarter" idx="12"/>
          </p:nvPr>
        </p:nvPicPr>
        <p:blipFill rotWithShape="1">
          <a:blip r:embed="rId4">
            <a:extLst>
              <a:ext uri="{28A0092B-C50C-407E-A947-70E740481C1C}">
                <a14:useLocalDpi xmlns:a14="http://schemas.microsoft.com/office/drawing/2010/main"/>
              </a:ext>
            </a:extLst>
          </a:blip>
          <a:srcRect t="6838" b="17618"/>
          <a:stretch/>
        </p:blipFill>
        <p:spPr>
          <a:xfrm>
            <a:off x="576262" y="1716750"/>
            <a:ext cx="6678648" cy="2806530"/>
          </a:xfrm>
        </p:spPr>
      </p:pic>
      <p:sp>
        <p:nvSpPr>
          <p:cNvPr id="6" name="Content Placeholder 5">
            <a:extLst>
              <a:ext uri="{FF2B5EF4-FFF2-40B4-BE49-F238E27FC236}">
                <a16:creationId xmlns:a16="http://schemas.microsoft.com/office/drawing/2014/main" xmlns="" id="{0A46635A-0B15-4F6A-8060-3B436FEDD764}"/>
              </a:ext>
            </a:extLst>
          </p:cNvPr>
          <p:cNvSpPr>
            <a:spLocks noGrp="1"/>
          </p:cNvSpPr>
          <p:nvPr>
            <p:ph sz="quarter" idx="14"/>
          </p:nvPr>
        </p:nvSpPr>
        <p:spPr/>
        <p:txBody>
          <a:bodyPr/>
          <a:lstStyle/>
          <a:p>
            <a:r>
              <a:rPr lang="en-US" b="0" dirty="0"/>
              <a:t>Share of electric cars in new car sales reached 2.5%, </a:t>
            </a:r>
            <a:r>
              <a:rPr lang="en-US" dirty="0"/>
              <a:t>a record high.</a:t>
            </a:r>
          </a:p>
        </p:txBody>
      </p:sp>
      <p:sp>
        <p:nvSpPr>
          <p:cNvPr id="7" name="Title 6">
            <a:extLst>
              <a:ext uri="{FF2B5EF4-FFF2-40B4-BE49-F238E27FC236}">
                <a16:creationId xmlns:a16="http://schemas.microsoft.com/office/drawing/2014/main" xmlns="" id="{92791E56-E643-46A5-BF28-9A71A43E8B69}"/>
              </a:ext>
            </a:extLst>
          </p:cNvPr>
          <p:cNvSpPr>
            <a:spLocks noGrp="1"/>
          </p:cNvSpPr>
          <p:nvPr>
            <p:ph type="title"/>
          </p:nvPr>
        </p:nvSpPr>
        <p:spPr/>
        <p:txBody>
          <a:bodyPr/>
          <a:lstStyle/>
          <a:p>
            <a:r>
              <a:rPr lang="en-US" dirty="0"/>
              <a:t>Electric car stock increased 40% in 2019</a:t>
            </a:r>
          </a:p>
        </p:txBody>
      </p:sp>
      <p:pic>
        <p:nvPicPr>
          <p:cNvPr id="8" name="Content Placeholder 8" descr="A close up of a map&#10;&#10;Description automatically generated">
            <a:extLst>
              <a:ext uri="{FF2B5EF4-FFF2-40B4-BE49-F238E27FC236}">
                <a16:creationId xmlns:a16="http://schemas.microsoft.com/office/drawing/2014/main" xmlns="" id="{C3236ACC-F7AF-4987-AF9C-2E1281C2170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422058" y="4452710"/>
            <a:ext cx="1279996" cy="274639"/>
          </a:xfrm>
          <a:prstGeom prst="rect">
            <a:avLst/>
          </a:prstGeom>
        </p:spPr>
      </p:pic>
      <p:sp>
        <p:nvSpPr>
          <p:cNvPr id="10" name="Textfeld 7">
            <a:extLst>
              <a:ext uri="{FF2B5EF4-FFF2-40B4-BE49-F238E27FC236}">
                <a16:creationId xmlns:a16="http://schemas.microsoft.com/office/drawing/2014/main" xmlns="" id="{A447EF65-D0BD-497C-87BC-9BED91F62EB2}"/>
              </a:ext>
            </a:extLst>
          </p:cNvPr>
          <p:cNvSpPr txBox="1"/>
          <p:nvPr/>
        </p:nvSpPr>
        <p:spPr>
          <a:xfrm>
            <a:off x="6786128" y="1716750"/>
            <a:ext cx="1800224" cy="1091898"/>
          </a:xfrm>
          <a:prstGeom prst="rect">
            <a:avLst/>
          </a:prstGeom>
        </p:spPr>
        <p:txBody>
          <a:bodyPr wrap="square" lIns="0" tIns="0" rIns="0" bIns="0" rtlCol="0" anchor="t" anchorCtr="0">
            <a:noAutofit/>
          </a:bodyPr>
          <a:lstStyle/>
          <a:p>
            <a:r>
              <a:rPr lang="en-US" sz="1300" dirty="0"/>
              <a:t>Electric Car Global Stock, Top Countries and Rest of World, 2015-2019</a:t>
            </a:r>
            <a:endParaRPr lang="de-DE" sz="1300" dirty="0"/>
          </a:p>
        </p:txBody>
      </p:sp>
    </p:spTree>
    <p:extLst>
      <p:ext uri="{BB962C8B-B14F-4D97-AF65-F5344CB8AC3E}">
        <p14:creationId xmlns:p14="http://schemas.microsoft.com/office/powerpoint/2010/main" val="129118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51CF742-C300-4CC5-BD4A-01E88B4D710A}"/>
              </a:ext>
            </a:extLst>
          </p:cNvPr>
          <p:cNvSpPr>
            <a:spLocks noGrp="1"/>
          </p:cNvSpPr>
          <p:nvPr>
            <p:ph type="dt" sz="half" idx="2"/>
          </p:nvPr>
        </p:nvSpPr>
        <p:spPr>
          <a:xfrm>
            <a:off x="576263" y="4789563"/>
            <a:ext cx="2057400" cy="274637"/>
          </a:xfrm>
        </p:spPr>
        <p:txBody>
          <a:bodyPr/>
          <a:lstStyle/>
          <a:p>
            <a:fld id="{F630DAE3-151B-4826-861C-A937B26A4480}" type="datetime1">
              <a:rPr lang="en-US" smtClean="0"/>
              <a:t>7/14/2020</a:t>
            </a:fld>
            <a:endParaRPr lang="de-DE" dirty="0"/>
          </a:p>
        </p:txBody>
      </p:sp>
      <p:sp>
        <p:nvSpPr>
          <p:cNvPr id="3" name="Slide Number Placeholder 2">
            <a:extLst>
              <a:ext uri="{FF2B5EF4-FFF2-40B4-BE49-F238E27FC236}">
                <a16:creationId xmlns:a16="http://schemas.microsoft.com/office/drawing/2014/main" xmlns="" id="{302BB608-824E-4154-882B-8567439DDC59}"/>
              </a:ext>
            </a:extLst>
          </p:cNvPr>
          <p:cNvSpPr>
            <a:spLocks noGrp="1"/>
          </p:cNvSpPr>
          <p:nvPr>
            <p:ph type="sldNum" sz="quarter" idx="11"/>
          </p:nvPr>
        </p:nvSpPr>
        <p:spPr/>
        <p:txBody>
          <a:bodyPr/>
          <a:lstStyle/>
          <a:p>
            <a:fld id="{5BB9E904-9AEB-6C42-8A24-041048A80976}" type="slidenum">
              <a:rPr lang="de-DE" smtClean="0"/>
              <a:pPr/>
              <a:t>19</a:t>
            </a:fld>
            <a:endParaRPr lang="de-DE" dirty="0"/>
          </a:p>
        </p:txBody>
      </p:sp>
      <p:pic>
        <p:nvPicPr>
          <p:cNvPr id="9" name="Content Placeholder 8" descr="A close up of a map&#10;&#10;Description automatically generated">
            <a:extLst>
              <a:ext uri="{FF2B5EF4-FFF2-40B4-BE49-F238E27FC236}">
                <a16:creationId xmlns:a16="http://schemas.microsoft.com/office/drawing/2014/main" xmlns="" id="{4FF26801-0DF9-43D9-BF30-36AFB0262A51}"/>
              </a:ext>
            </a:extLst>
          </p:cNvPr>
          <p:cNvPicPr>
            <a:picLocks noGrp="1" noChangeAspect="1"/>
          </p:cNvPicPr>
          <p:nvPr>
            <p:ph sz="quarter" idx="12"/>
          </p:nvPr>
        </p:nvPicPr>
        <p:blipFill rotWithShape="1">
          <a:blip r:embed="rId3"/>
          <a:srcRect b="24861"/>
          <a:stretch/>
        </p:blipFill>
        <p:spPr>
          <a:xfrm>
            <a:off x="576261" y="1332954"/>
            <a:ext cx="6434139" cy="3452150"/>
          </a:xfrm>
        </p:spPr>
      </p:pic>
      <p:sp>
        <p:nvSpPr>
          <p:cNvPr id="6" name="Content Placeholder 5">
            <a:extLst>
              <a:ext uri="{FF2B5EF4-FFF2-40B4-BE49-F238E27FC236}">
                <a16:creationId xmlns:a16="http://schemas.microsoft.com/office/drawing/2014/main" xmlns="" id="{9C18C026-D9FE-4048-BA46-5672F4C6A262}"/>
              </a:ext>
            </a:extLst>
          </p:cNvPr>
          <p:cNvSpPr>
            <a:spLocks noGrp="1"/>
          </p:cNvSpPr>
          <p:nvPr>
            <p:ph sz="quarter" idx="14"/>
          </p:nvPr>
        </p:nvSpPr>
        <p:spPr/>
        <p:txBody>
          <a:bodyPr/>
          <a:lstStyle/>
          <a:p>
            <a:r>
              <a:rPr lang="en-US" b="0" dirty="0"/>
              <a:t>Policies and targets</a:t>
            </a:r>
            <a:br>
              <a:rPr lang="en-US" b="0" dirty="0"/>
            </a:br>
            <a:r>
              <a:rPr lang="en-US" dirty="0"/>
              <a:t>renewables in power </a:t>
            </a:r>
            <a:r>
              <a:rPr lang="en-US" b="0" dirty="0"/>
              <a:t>remain more ambitious and more numerous than those for other sectors.</a:t>
            </a:r>
            <a:r>
              <a:rPr lang="en-US" dirty="0"/>
              <a:t> </a:t>
            </a:r>
            <a:endParaRPr lang="en-US" dirty="0">
              <a:solidFill>
                <a:srgbClr val="FF0000"/>
              </a:solidFill>
            </a:endParaRPr>
          </a:p>
        </p:txBody>
      </p:sp>
      <p:sp>
        <p:nvSpPr>
          <p:cNvPr id="7" name="Title 6">
            <a:extLst>
              <a:ext uri="{FF2B5EF4-FFF2-40B4-BE49-F238E27FC236}">
                <a16:creationId xmlns:a16="http://schemas.microsoft.com/office/drawing/2014/main" xmlns="" id="{188D0FB9-D72D-4E42-A9DF-0819C7F7BDD9}"/>
              </a:ext>
            </a:extLst>
          </p:cNvPr>
          <p:cNvSpPr>
            <a:spLocks noGrp="1"/>
          </p:cNvSpPr>
          <p:nvPr>
            <p:ph type="title"/>
          </p:nvPr>
        </p:nvSpPr>
        <p:spPr/>
        <p:txBody>
          <a:bodyPr/>
          <a:lstStyle/>
          <a:p>
            <a:r>
              <a:rPr lang="en-US" dirty="0"/>
              <a:t>Power sector continues to receive most policy attention</a:t>
            </a:r>
          </a:p>
        </p:txBody>
      </p:sp>
      <p:sp>
        <p:nvSpPr>
          <p:cNvPr id="8" name="Textfeld 7">
            <a:extLst>
              <a:ext uri="{FF2B5EF4-FFF2-40B4-BE49-F238E27FC236}">
                <a16:creationId xmlns:a16="http://schemas.microsoft.com/office/drawing/2014/main" xmlns="" id="{EC80D713-1C12-4E4D-9C47-CC5B073DE128}"/>
              </a:ext>
            </a:extLst>
          </p:cNvPr>
          <p:cNvSpPr txBox="1"/>
          <p:nvPr/>
        </p:nvSpPr>
        <p:spPr>
          <a:xfrm>
            <a:off x="6767513" y="1422839"/>
            <a:ext cx="1800224" cy="1091898"/>
          </a:xfrm>
          <a:prstGeom prst="rect">
            <a:avLst/>
          </a:prstGeom>
        </p:spPr>
        <p:txBody>
          <a:bodyPr wrap="square" lIns="0" tIns="0" rIns="0" bIns="0" rtlCol="0" anchor="t" anchorCtr="0">
            <a:noAutofit/>
          </a:bodyPr>
          <a:lstStyle/>
          <a:p>
            <a:r>
              <a:rPr lang="en-US" sz="1400" dirty="0"/>
              <a:t>Number of Countries with Renewable Energy Policies, 2004-2019</a:t>
            </a:r>
            <a:endParaRPr lang="de-DE" sz="1400" dirty="0"/>
          </a:p>
        </p:txBody>
      </p:sp>
      <p:sp>
        <p:nvSpPr>
          <p:cNvPr id="4" name="Rectangle 3">
            <a:extLst>
              <a:ext uri="{FF2B5EF4-FFF2-40B4-BE49-F238E27FC236}">
                <a16:creationId xmlns:a16="http://schemas.microsoft.com/office/drawing/2014/main" xmlns="" id="{D507C30C-CB55-4BDF-8824-C61BACAA8E6C}"/>
              </a:ext>
            </a:extLst>
          </p:cNvPr>
          <p:cNvSpPr/>
          <p:nvPr/>
        </p:nvSpPr>
        <p:spPr>
          <a:xfrm>
            <a:off x="391886" y="1276349"/>
            <a:ext cx="3473183"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33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17C8CCC-D84D-4F3F-9F3F-ED55EE17C482}"/>
              </a:ext>
            </a:extLst>
          </p:cNvPr>
          <p:cNvSpPr>
            <a:spLocks noGrp="1"/>
          </p:cNvSpPr>
          <p:nvPr>
            <p:ph type="sldNum" sz="quarter" idx="11"/>
          </p:nvPr>
        </p:nvSpPr>
        <p:spPr/>
        <p:txBody>
          <a:bodyPr/>
          <a:lstStyle/>
          <a:p>
            <a:fld id="{5BB9E904-9AEB-6C42-8A24-041048A80976}" type="slidenum">
              <a:rPr lang="de-DE" smtClean="0"/>
              <a:pPr/>
              <a:t>2</a:t>
            </a:fld>
            <a:endParaRPr lang="de-DE" dirty="0"/>
          </a:p>
        </p:txBody>
      </p:sp>
      <p:sp>
        <p:nvSpPr>
          <p:cNvPr id="53" name="Title 52">
            <a:extLst>
              <a:ext uri="{FF2B5EF4-FFF2-40B4-BE49-F238E27FC236}">
                <a16:creationId xmlns:a16="http://schemas.microsoft.com/office/drawing/2014/main" xmlns="" id="{EC055FE7-0455-49F7-904E-F342F80836CC}"/>
              </a:ext>
            </a:extLst>
          </p:cNvPr>
          <p:cNvSpPr>
            <a:spLocks noGrp="1"/>
          </p:cNvSpPr>
          <p:nvPr>
            <p:ph type="title"/>
          </p:nvPr>
        </p:nvSpPr>
        <p:spPr>
          <a:xfrm>
            <a:off x="845380" y="432881"/>
            <a:ext cx="7991475" cy="982216"/>
          </a:xfrm>
        </p:spPr>
        <p:txBody>
          <a:bodyPr wrap="none">
            <a:noAutofit/>
          </a:bodyPr>
          <a:lstStyle/>
          <a:p>
            <a:pPr algn="ctr"/>
            <a:r>
              <a:rPr lang="en-US" spc="100" dirty="0" smtClean="0"/>
              <a:t/>
            </a:r>
            <a:br>
              <a:rPr lang="en-US" spc="100" dirty="0" smtClean="0"/>
            </a:br>
            <a:r>
              <a:rPr lang="en-US" dirty="0" smtClean="0"/>
              <a:t>REN21 is an international policy network</a:t>
            </a:r>
            <a:br>
              <a:rPr lang="en-US" dirty="0" smtClean="0"/>
            </a:br>
            <a:r>
              <a:rPr lang="en-US" dirty="0" smtClean="0"/>
              <a:t>dedicated to building a sustainable renewable energy future</a:t>
            </a:r>
            <a:r>
              <a:rPr lang="en-US" spc="100" dirty="0" smtClean="0"/>
              <a:t/>
            </a:r>
            <a:br>
              <a:rPr lang="en-US" spc="100" dirty="0" smtClean="0"/>
            </a:br>
            <a:endParaRPr lang="en-GB" sz="1400" spc="100" dirty="0"/>
          </a:p>
        </p:txBody>
      </p:sp>
      <p:pic>
        <p:nvPicPr>
          <p:cNvPr id="8" name="Picture 7">
            <a:extLst>
              <a:ext uri="{FF2B5EF4-FFF2-40B4-BE49-F238E27FC236}">
                <a16:creationId xmlns:a16="http://schemas.microsoft.com/office/drawing/2014/main" xmlns="" id="{D0FC4139-6DAE-4E53-8E58-AC8AFE22BDEC}"/>
              </a:ext>
            </a:extLst>
          </p:cNvPr>
          <p:cNvPicPr>
            <a:picLocks noChangeAspect="1"/>
          </p:cNvPicPr>
          <p:nvPr/>
        </p:nvPicPr>
        <p:blipFill rotWithShape="1">
          <a:blip r:embed="rId3"/>
          <a:srcRect l="11374" t="26603" r="68999" b="24708"/>
          <a:stretch/>
        </p:blipFill>
        <p:spPr>
          <a:xfrm>
            <a:off x="3247096" y="1616605"/>
            <a:ext cx="2649809" cy="2752500"/>
          </a:xfrm>
          <a:prstGeom prst="rect">
            <a:avLst/>
          </a:prstGeom>
        </p:spPr>
      </p:pic>
      <p:grpSp>
        <p:nvGrpSpPr>
          <p:cNvPr id="9" name="Group 8">
            <a:extLst>
              <a:ext uri="{FF2B5EF4-FFF2-40B4-BE49-F238E27FC236}">
                <a16:creationId xmlns:a16="http://schemas.microsoft.com/office/drawing/2014/main" xmlns="" id="{21031619-1AB4-4446-A6F5-50C06ADE67CE}"/>
              </a:ext>
            </a:extLst>
          </p:cNvPr>
          <p:cNvGrpSpPr/>
          <p:nvPr/>
        </p:nvGrpSpPr>
        <p:grpSpPr>
          <a:xfrm>
            <a:off x="611901" y="1453414"/>
            <a:ext cx="1943974" cy="723980"/>
            <a:chOff x="4721113" y="1194659"/>
            <a:chExt cx="2791915" cy="1039771"/>
          </a:xfrm>
        </p:grpSpPr>
        <p:sp>
          <p:nvSpPr>
            <p:cNvPr id="10" name="TextBox 9">
              <a:extLst>
                <a:ext uri="{FF2B5EF4-FFF2-40B4-BE49-F238E27FC236}">
                  <a16:creationId xmlns:a16="http://schemas.microsoft.com/office/drawing/2014/main" xmlns="" id="{063EAC53-7991-4B32-AC06-582195F32872}"/>
                </a:ext>
              </a:extLst>
            </p:cNvPr>
            <p:cNvSpPr txBox="1"/>
            <p:nvPr/>
          </p:nvSpPr>
          <p:spPr>
            <a:xfrm>
              <a:off x="5472378" y="1194659"/>
              <a:ext cx="2040650" cy="243114"/>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mn-ea"/>
                  <a:cs typeface="+mn-cs"/>
                </a:rPr>
                <a:t>GOVERNMENTS</a:t>
              </a:r>
            </a:p>
          </p:txBody>
        </p:sp>
        <p:sp>
          <p:nvSpPr>
            <p:cNvPr id="11" name="TextBox 10">
              <a:extLst>
                <a:ext uri="{FF2B5EF4-FFF2-40B4-BE49-F238E27FC236}">
                  <a16:creationId xmlns:a16="http://schemas.microsoft.com/office/drawing/2014/main" xmlns="" id="{EB990A3E-643B-423F-ADCC-34DCD48B0972}"/>
                </a:ext>
              </a:extLst>
            </p:cNvPr>
            <p:cNvSpPr txBox="1"/>
            <p:nvPr/>
          </p:nvSpPr>
          <p:spPr>
            <a:xfrm>
              <a:off x="4721113" y="1438785"/>
              <a:ext cx="2791914" cy="795645"/>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j-lt"/>
                  <a:ea typeface="+mn-ea"/>
                  <a:cs typeface="+mn-cs"/>
                </a:rPr>
                <a:t>Afghanistan, Brazil, Denmark, Dominican Republic, Germany, India, Mexico, Norway, Republic of Korea, South Africa, Spain, UAE, USA</a:t>
              </a:r>
            </a:p>
          </p:txBody>
        </p:sp>
      </p:grpSp>
      <p:grpSp>
        <p:nvGrpSpPr>
          <p:cNvPr id="12" name="Group 11">
            <a:extLst>
              <a:ext uri="{FF2B5EF4-FFF2-40B4-BE49-F238E27FC236}">
                <a16:creationId xmlns:a16="http://schemas.microsoft.com/office/drawing/2014/main" xmlns="" id="{9320B5AB-5365-4136-ABCB-2502C41392B6}"/>
              </a:ext>
            </a:extLst>
          </p:cNvPr>
          <p:cNvGrpSpPr/>
          <p:nvPr/>
        </p:nvGrpSpPr>
        <p:grpSpPr>
          <a:xfrm>
            <a:off x="505345" y="2848412"/>
            <a:ext cx="2051392" cy="867785"/>
            <a:chOff x="-1323361" y="2968954"/>
            <a:chExt cx="3888634" cy="1246301"/>
          </a:xfrm>
        </p:grpSpPr>
        <p:sp>
          <p:nvSpPr>
            <p:cNvPr id="13" name="TextBox 12">
              <a:extLst>
                <a:ext uri="{FF2B5EF4-FFF2-40B4-BE49-F238E27FC236}">
                  <a16:creationId xmlns:a16="http://schemas.microsoft.com/office/drawing/2014/main" xmlns="" id="{696C41AD-BECC-48CD-B8F7-EC4C6F688B63}"/>
                </a:ext>
              </a:extLst>
            </p:cNvPr>
            <p:cNvSpPr txBox="1"/>
            <p:nvPr/>
          </p:nvSpPr>
          <p:spPr>
            <a:xfrm>
              <a:off x="1627440" y="2968954"/>
              <a:ext cx="937833" cy="243113"/>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mn-ea"/>
                  <a:cs typeface="+mn-cs"/>
                </a:rPr>
                <a:t>NGOs</a:t>
              </a:r>
            </a:p>
          </p:txBody>
        </p:sp>
        <p:sp>
          <p:nvSpPr>
            <p:cNvPr id="14" name="TextBox 13">
              <a:extLst>
                <a:ext uri="{FF2B5EF4-FFF2-40B4-BE49-F238E27FC236}">
                  <a16:creationId xmlns:a16="http://schemas.microsoft.com/office/drawing/2014/main" xmlns="" id="{003D8887-06BF-486B-B226-4E5A8A875554}"/>
                </a:ext>
              </a:extLst>
            </p:cNvPr>
            <p:cNvSpPr txBox="1"/>
            <p:nvPr/>
          </p:nvSpPr>
          <p:spPr>
            <a:xfrm>
              <a:off x="-1323361" y="3220700"/>
              <a:ext cx="3888634" cy="994555"/>
            </a:xfrm>
            <a:prstGeom prst="rect">
              <a:avLst/>
            </a:prstGeom>
            <a:noFill/>
            <a:ln w="6350">
              <a:noFill/>
              <a:prstDash val="dash"/>
            </a:ln>
          </p:spPr>
          <p:txBody>
            <a:bodyPr wrap="square" lIns="0" tIns="0" rIns="0" bIns="0" rtlCol="0">
              <a:spAutoFit/>
            </a:bodyPr>
            <a:lstStyle/>
            <a:p>
              <a:pPr lvl="0" algn="r" defTabSz="914400">
                <a:defRPr/>
              </a:pPr>
              <a:r>
                <a:rPr kumimoji="0" lang="en-US" sz="900" b="0" i="0" u="none" strike="noStrike" kern="0" cap="none" spc="0" normalizeH="0" baseline="0" noProof="0" dirty="0">
                  <a:ln>
                    <a:noFill/>
                  </a:ln>
                  <a:solidFill>
                    <a:prstClr val="black"/>
                  </a:solidFill>
                  <a:effectLst/>
                  <a:uLnTx/>
                  <a:uFillTx/>
                  <a:latin typeface="+mj-lt"/>
                  <a:ea typeface="+mn-ea"/>
                  <a:cs typeface="+mn-cs"/>
                </a:rPr>
                <a:t>Club-ER, CLASP, CCA, CAN-I, Energy Cities, FER, Global 100% RE, GFSE, GWNET, Greenpeace Intl, ICLEI, ISEP, IEC, JVE, MFC, Power for All, REEEP, REI, SCI, </a:t>
              </a:r>
              <a:r>
                <a:rPr lang="en-US" sz="900" kern="0" dirty="0">
                  <a:solidFill>
                    <a:prstClr val="black"/>
                  </a:solidFill>
                  <a:latin typeface="+mj-lt"/>
                </a:rPr>
                <a:t>SLOCAT, WCRE</a:t>
              </a:r>
              <a:r>
                <a:rPr kumimoji="0" lang="en-US" sz="900" b="0" i="0" u="none" strike="noStrike" kern="0" cap="none" spc="0" normalizeH="0" baseline="0" noProof="0" dirty="0">
                  <a:ln>
                    <a:noFill/>
                  </a:ln>
                  <a:solidFill>
                    <a:prstClr val="black"/>
                  </a:solidFill>
                  <a:effectLst/>
                  <a:uLnTx/>
                  <a:uFillTx/>
                  <a:latin typeface="+mj-lt"/>
                  <a:ea typeface="+mn-ea"/>
                  <a:cs typeface="+mn-cs"/>
                </a:rPr>
                <a:t>, WFC, WRI, WWF</a:t>
              </a:r>
            </a:p>
          </p:txBody>
        </p:sp>
      </p:grpSp>
      <p:grpSp>
        <p:nvGrpSpPr>
          <p:cNvPr id="15" name="Group 14">
            <a:extLst>
              <a:ext uri="{FF2B5EF4-FFF2-40B4-BE49-F238E27FC236}">
                <a16:creationId xmlns:a16="http://schemas.microsoft.com/office/drawing/2014/main" xmlns="" id="{FE5BD398-85BE-4221-946F-1BB763FBF955}"/>
              </a:ext>
            </a:extLst>
          </p:cNvPr>
          <p:cNvGrpSpPr/>
          <p:nvPr/>
        </p:nvGrpSpPr>
        <p:grpSpPr>
          <a:xfrm>
            <a:off x="6228173" y="3311643"/>
            <a:ext cx="2123220" cy="576864"/>
            <a:chOff x="-1947605" y="2968955"/>
            <a:chExt cx="3778654" cy="828485"/>
          </a:xfrm>
        </p:grpSpPr>
        <p:sp>
          <p:nvSpPr>
            <p:cNvPr id="16" name="TextBox 15">
              <a:extLst>
                <a:ext uri="{FF2B5EF4-FFF2-40B4-BE49-F238E27FC236}">
                  <a16:creationId xmlns:a16="http://schemas.microsoft.com/office/drawing/2014/main" xmlns="" id="{BBE8BDBB-695E-4F8C-97F3-2F5C663663DE}"/>
                </a:ext>
              </a:extLst>
            </p:cNvPr>
            <p:cNvSpPr txBox="1"/>
            <p:nvPr/>
          </p:nvSpPr>
          <p:spPr>
            <a:xfrm>
              <a:off x="-1947605" y="2968955"/>
              <a:ext cx="3442167" cy="24311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dirty="0">
                  <a:ln>
                    <a:noFill/>
                  </a:ln>
                  <a:solidFill>
                    <a:prstClr val="black"/>
                  </a:solidFill>
                  <a:effectLst/>
                  <a:uLnTx/>
                  <a:uFillTx/>
                  <a:latin typeface="Calibri" panose="020F0502020204030204"/>
                  <a:ea typeface="+mn-ea"/>
                  <a:cs typeface="+mn-cs"/>
                </a:rPr>
                <a:t>Industry Associations</a:t>
              </a:r>
            </a:p>
          </p:txBody>
        </p:sp>
        <p:sp>
          <p:nvSpPr>
            <p:cNvPr id="17" name="TextBox 16">
              <a:extLst>
                <a:ext uri="{FF2B5EF4-FFF2-40B4-BE49-F238E27FC236}">
                  <a16:creationId xmlns:a16="http://schemas.microsoft.com/office/drawing/2014/main" xmlns="" id="{8BAD9621-555A-45C0-A238-30CB92C8A771}"/>
                </a:ext>
              </a:extLst>
            </p:cNvPr>
            <p:cNvSpPr txBox="1"/>
            <p:nvPr/>
          </p:nvSpPr>
          <p:spPr>
            <a:xfrm>
              <a:off x="-1947603" y="3200707"/>
              <a:ext cx="3778652" cy="596733"/>
            </a:xfrm>
            <a:prstGeom prst="rect">
              <a:avLst/>
            </a:prstGeom>
            <a:noFill/>
            <a:ln w="6350">
              <a:noFill/>
              <a:prstDash val="dash"/>
            </a:ln>
          </p:spPr>
          <p:txBody>
            <a:bodyPr wrap="square" lIns="0" tIns="0" rIns="0" bIns="0" rtlCol="0">
              <a:spAutoFit/>
            </a:bodyPr>
            <a:lstStyle/>
            <a:p>
              <a:pPr lvl="0" defTabSz="914400">
                <a:defRPr/>
              </a:pPr>
              <a:r>
                <a:rPr kumimoji="0" lang="en-US" sz="900" b="0" i="0" u="none" strike="noStrike" kern="0" cap="none" spc="0" normalizeH="0" baseline="0" noProof="0" dirty="0">
                  <a:ln>
                    <a:noFill/>
                  </a:ln>
                  <a:solidFill>
                    <a:prstClr val="black"/>
                  </a:solidFill>
                  <a:effectLst/>
                  <a:uLnTx/>
                  <a:uFillTx/>
                  <a:latin typeface="+mj-lt"/>
                  <a:ea typeface="+mn-ea"/>
                  <a:cs typeface="+mn-cs"/>
                </a:rPr>
                <a:t>AMDA, ARE, ACORE, APREN, ALER, CREIA, CEC, </a:t>
              </a:r>
              <a:r>
                <a:rPr lang="en-US" sz="900" kern="0" dirty="0">
                  <a:solidFill>
                    <a:prstClr val="black"/>
                  </a:solidFill>
                </a:rPr>
                <a:t>EHP, </a:t>
              </a:r>
              <a:r>
                <a:rPr kumimoji="0" lang="en-US" sz="900" b="0" i="0" u="none" strike="noStrike" kern="0" cap="none" spc="0" normalizeH="0" baseline="0" noProof="0" dirty="0">
                  <a:ln>
                    <a:noFill/>
                  </a:ln>
                  <a:solidFill>
                    <a:prstClr val="black"/>
                  </a:solidFill>
                  <a:effectLst/>
                  <a:uLnTx/>
                  <a:uFillTx/>
                  <a:latin typeface="+mj-lt"/>
                  <a:ea typeface="+mn-ea"/>
                  <a:cs typeface="+mn-cs"/>
                </a:rPr>
                <a:t>EREF, GOGLA, GSC, GWEC, IREF, IGA, IHA, RES4Africa, WBA, WWEA</a:t>
              </a:r>
            </a:p>
          </p:txBody>
        </p:sp>
      </p:grpSp>
      <p:grpSp>
        <p:nvGrpSpPr>
          <p:cNvPr id="18" name="Group 17">
            <a:extLst>
              <a:ext uri="{FF2B5EF4-FFF2-40B4-BE49-F238E27FC236}">
                <a16:creationId xmlns:a16="http://schemas.microsoft.com/office/drawing/2014/main" xmlns="" id="{DD20E878-AC17-4534-A236-8CD389F74608}"/>
              </a:ext>
            </a:extLst>
          </p:cNvPr>
          <p:cNvGrpSpPr/>
          <p:nvPr/>
        </p:nvGrpSpPr>
        <p:grpSpPr>
          <a:xfrm>
            <a:off x="684688" y="4071262"/>
            <a:ext cx="1877235" cy="571735"/>
            <a:chOff x="6924304" y="2995239"/>
            <a:chExt cx="2696064" cy="821119"/>
          </a:xfrm>
        </p:grpSpPr>
        <p:sp>
          <p:nvSpPr>
            <p:cNvPr id="19" name="TextBox 18">
              <a:extLst>
                <a:ext uri="{FF2B5EF4-FFF2-40B4-BE49-F238E27FC236}">
                  <a16:creationId xmlns:a16="http://schemas.microsoft.com/office/drawing/2014/main" xmlns="" id="{E2229A21-45CA-4EF3-8CD8-D67E40C5AF5F}"/>
                </a:ext>
              </a:extLst>
            </p:cNvPr>
            <p:cNvSpPr txBox="1"/>
            <p:nvPr/>
          </p:nvSpPr>
          <p:spPr>
            <a:xfrm>
              <a:off x="7614979" y="2995239"/>
              <a:ext cx="2005389" cy="243114"/>
            </a:xfrm>
            <a:prstGeom prst="rect">
              <a:avLst/>
            </a:prstGeom>
            <a:noFill/>
            <a:ln w="6350">
              <a:noFill/>
              <a:prstDash val="dash"/>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mn-ea"/>
                  <a:cs typeface="+mn-cs"/>
                </a:rPr>
                <a:t>SCIENCE &amp; ACADEMIA</a:t>
              </a:r>
            </a:p>
          </p:txBody>
        </p:sp>
        <p:sp>
          <p:nvSpPr>
            <p:cNvPr id="20" name="TextBox 19">
              <a:extLst>
                <a:ext uri="{FF2B5EF4-FFF2-40B4-BE49-F238E27FC236}">
                  <a16:creationId xmlns:a16="http://schemas.microsoft.com/office/drawing/2014/main" xmlns="" id="{1556E0F6-DF9C-44FE-BEB9-E240556A39FE}"/>
                </a:ext>
              </a:extLst>
            </p:cNvPr>
            <p:cNvSpPr txBox="1"/>
            <p:nvPr/>
          </p:nvSpPr>
          <p:spPr>
            <a:xfrm>
              <a:off x="6924304" y="3219625"/>
              <a:ext cx="2696061" cy="596733"/>
            </a:xfrm>
            <a:prstGeom prst="rect">
              <a:avLst/>
            </a:prstGeom>
            <a:noFill/>
            <a:ln w="6350">
              <a:noFill/>
              <a:prstDash val="dash"/>
            </a:ln>
          </p:spPr>
          <p:txBody>
            <a:bodyPr wrap="square" lIns="0" tIns="0" rIns="0" bIns="0" rtlCol="0">
              <a:spAutoFit/>
            </a:bodyPr>
            <a:lstStyle/>
            <a:p>
              <a:pPr lvl="0" algn="r" defTabSz="914400">
                <a:defRPr/>
              </a:pPr>
              <a:r>
                <a:rPr kumimoji="0" lang="en-US" sz="900" b="0" i="0" u="none" strike="noStrike" kern="0" cap="none" spc="0" normalizeH="0" baseline="0" noProof="0" dirty="0">
                  <a:ln>
                    <a:noFill/>
                  </a:ln>
                  <a:solidFill>
                    <a:prstClr val="black"/>
                  </a:solidFill>
                  <a:effectLst/>
                  <a:uLnTx/>
                  <a:uFillTx/>
                  <a:latin typeface="+mj-lt"/>
                  <a:ea typeface="+mn-ea"/>
                  <a:cs typeface="+mn-cs"/>
                </a:rPr>
                <a:t>AEE INTEC, CEEW, </a:t>
              </a:r>
              <a:r>
                <a:rPr kumimoji="0" lang="en-US" sz="900" b="0" i="0" u="none" strike="noStrike" kern="0" cap="none" spc="0" normalizeH="0" baseline="0" noProof="0" dirty="0" err="1">
                  <a:ln>
                    <a:noFill/>
                  </a:ln>
                  <a:solidFill>
                    <a:prstClr val="black"/>
                  </a:solidFill>
                  <a:effectLst/>
                  <a:uLnTx/>
                  <a:uFillTx/>
                  <a:latin typeface="+mj-lt"/>
                  <a:ea typeface="+mn-ea"/>
                  <a:cs typeface="+mn-cs"/>
                </a:rPr>
                <a:t>Fundacion</a:t>
              </a:r>
              <a:r>
                <a:rPr kumimoji="0" lang="en-US" sz="900" b="0" i="0" u="none" strike="noStrike" kern="0" cap="none" spc="0" normalizeH="0" baseline="0" noProof="0" dirty="0">
                  <a:ln>
                    <a:noFill/>
                  </a:ln>
                  <a:solidFill>
                    <a:prstClr val="black"/>
                  </a:solidFill>
                  <a:effectLst/>
                  <a:uLnTx/>
                  <a:uFillTx/>
                  <a:latin typeface="+mj-lt"/>
                  <a:ea typeface="+mn-ea"/>
                  <a:cs typeface="+mn-cs"/>
                </a:rPr>
                <a:t> </a:t>
              </a:r>
              <a:r>
                <a:rPr kumimoji="0" lang="en-US" sz="900" b="0" i="0" u="none" strike="noStrike" kern="0" cap="none" spc="0" normalizeH="0" baseline="0" noProof="0" dirty="0" err="1">
                  <a:ln>
                    <a:noFill/>
                  </a:ln>
                  <a:solidFill>
                    <a:prstClr val="black"/>
                  </a:solidFill>
                  <a:effectLst/>
                  <a:uLnTx/>
                  <a:uFillTx/>
                  <a:latin typeface="+mj-lt"/>
                  <a:ea typeface="+mn-ea"/>
                  <a:cs typeface="+mn-cs"/>
                </a:rPr>
                <a:t>Bariloche</a:t>
              </a:r>
              <a:r>
                <a:rPr kumimoji="0" lang="en-US" sz="900" b="0" i="0" u="none" strike="noStrike" kern="0" cap="none" spc="0" normalizeH="0" baseline="0" noProof="0" dirty="0">
                  <a:ln>
                    <a:noFill/>
                  </a:ln>
                  <a:solidFill>
                    <a:prstClr val="black"/>
                  </a:solidFill>
                  <a:effectLst/>
                  <a:uLnTx/>
                  <a:uFillTx/>
                  <a:latin typeface="+mj-lt"/>
                  <a:ea typeface="+mn-ea"/>
                  <a:cs typeface="+mn-cs"/>
                </a:rPr>
                <a:t>, Higher School of Economics (Russia), IIASA, ISES, NREL, SANEDI, </a:t>
              </a:r>
              <a:r>
                <a:rPr lang="en-US" sz="900" kern="0" dirty="0">
                  <a:solidFill>
                    <a:prstClr val="black"/>
                  </a:solidFill>
                </a:rPr>
                <a:t>TERI</a:t>
              </a:r>
              <a:r>
                <a:rPr kumimoji="0" lang="en-US" sz="900" b="0" i="0" u="none" strike="noStrike" kern="0" cap="none" spc="0" normalizeH="0" baseline="0" noProof="0" dirty="0">
                  <a:ln>
                    <a:noFill/>
                  </a:ln>
                  <a:solidFill>
                    <a:prstClr val="black"/>
                  </a:solidFill>
                  <a:effectLst/>
                  <a:uLnTx/>
                  <a:uFillTx/>
                  <a:latin typeface="+mj-lt"/>
                  <a:ea typeface="+mn-ea"/>
                  <a:cs typeface="+mn-cs"/>
                </a:rPr>
                <a:t> </a:t>
              </a:r>
            </a:p>
          </p:txBody>
        </p:sp>
      </p:grpSp>
      <p:grpSp>
        <p:nvGrpSpPr>
          <p:cNvPr id="21" name="Group 20">
            <a:extLst>
              <a:ext uri="{FF2B5EF4-FFF2-40B4-BE49-F238E27FC236}">
                <a16:creationId xmlns:a16="http://schemas.microsoft.com/office/drawing/2014/main" xmlns="" id="{082D172F-4F11-4BF4-844A-1828E63C1F04}"/>
              </a:ext>
            </a:extLst>
          </p:cNvPr>
          <p:cNvGrpSpPr/>
          <p:nvPr/>
        </p:nvGrpSpPr>
        <p:grpSpPr>
          <a:xfrm>
            <a:off x="6228173" y="1854447"/>
            <a:ext cx="2608682" cy="576866"/>
            <a:chOff x="6811521" y="2995238"/>
            <a:chExt cx="3746561" cy="828489"/>
          </a:xfrm>
        </p:grpSpPr>
        <p:sp>
          <p:nvSpPr>
            <p:cNvPr id="22" name="TextBox 21">
              <a:extLst>
                <a:ext uri="{FF2B5EF4-FFF2-40B4-BE49-F238E27FC236}">
                  <a16:creationId xmlns:a16="http://schemas.microsoft.com/office/drawing/2014/main" xmlns="" id="{CC1A7CEE-3FF8-4276-B3A2-2AC8708A13E9}"/>
                </a:ext>
              </a:extLst>
            </p:cNvPr>
            <p:cNvSpPr txBox="1"/>
            <p:nvPr/>
          </p:nvSpPr>
          <p:spPr>
            <a:xfrm>
              <a:off x="6811521" y="2995238"/>
              <a:ext cx="3746561" cy="24311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all" spc="0" normalizeH="0" baseline="0" noProof="0" dirty="0">
                  <a:ln>
                    <a:noFill/>
                  </a:ln>
                  <a:solidFill>
                    <a:prstClr val="black"/>
                  </a:solidFill>
                  <a:effectLst/>
                  <a:uLnTx/>
                  <a:uFillTx/>
                  <a:latin typeface="Calibri" panose="020F0502020204030204"/>
                  <a:ea typeface="+mn-ea"/>
                  <a:cs typeface="+mn-cs"/>
                </a:rPr>
                <a:t>Intergovernmental </a:t>
              </a:r>
              <a:r>
                <a:rPr kumimoji="0" lang="en-US" sz="1100" b="1" i="0" u="none" strike="noStrike" kern="0" cap="all" spc="0" normalizeH="0" baseline="0" noProof="0" dirty="0" err="1">
                  <a:ln>
                    <a:noFill/>
                  </a:ln>
                  <a:solidFill>
                    <a:prstClr val="black"/>
                  </a:solidFill>
                  <a:effectLst/>
                  <a:uLnTx/>
                  <a:uFillTx/>
                  <a:latin typeface="Calibri" panose="020F0502020204030204"/>
                  <a:ea typeface="+mn-ea"/>
                  <a:cs typeface="+mn-cs"/>
                </a:rPr>
                <a:t>Organisations</a:t>
              </a:r>
              <a:endParaRPr kumimoji="0" lang="en-US" sz="1100" b="1" i="0" u="none" strike="noStrike" kern="0" cap="all"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xmlns="" id="{4D99C4AC-B58B-484E-BE27-EECAA4F7653E}"/>
                </a:ext>
              </a:extLst>
            </p:cNvPr>
            <p:cNvSpPr txBox="1"/>
            <p:nvPr/>
          </p:nvSpPr>
          <p:spPr>
            <a:xfrm>
              <a:off x="6811522" y="3226993"/>
              <a:ext cx="3049344" cy="596734"/>
            </a:xfrm>
            <a:prstGeom prst="rect">
              <a:avLst/>
            </a:prstGeom>
            <a:noFill/>
            <a:ln w="6350">
              <a:noFill/>
              <a:prstDash val="dash"/>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j-lt"/>
                  <a:ea typeface="+mn-ea"/>
                  <a:cs typeface="+mn-cs"/>
                </a:rPr>
                <a:t>ADB, APERC, ECREEE, EC, GEF, IEA, IRENA, </a:t>
              </a:r>
              <a:r>
                <a:rPr kumimoji="0" lang="en-US" sz="900" b="0" i="0" u="none" strike="noStrike" kern="0" cap="none" spc="0" normalizeH="0" baseline="0" noProof="0" dirty="0" err="1">
                  <a:ln>
                    <a:noFill/>
                  </a:ln>
                  <a:solidFill>
                    <a:prstClr val="black"/>
                  </a:solidFill>
                  <a:effectLst/>
                  <a:uLnTx/>
                  <a:uFillTx/>
                  <a:latin typeface="+mj-lt"/>
                  <a:ea typeface="+mn-ea"/>
                  <a:cs typeface="+mn-cs"/>
                </a:rPr>
                <a:t>IsDB</a:t>
              </a:r>
              <a:r>
                <a:rPr kumimoji="0" lang="en-US" sz="900" b="0" i="0" u="none" strike="noStrike" kern="0" cap="none" spc="0" normalizeH="0" baseline="0" noProof="0" dirty="0">
                  <a:ln>
                    <a:noFill/>
                  </a:ln>
                  <a:solidFill>
                    <a:prstClr val="black"/>
                  </a:solidFill>
                  <a:effectLst/>
                  <a:uLnTx/>
                  <a:uFillTx/>
                  <a:latin typeface="+mj-lt"/>
                  <a:ea typeface="+mn-ea"/>
                  <a:cs typeface="+mn-cs"/>
                </a:rPr>
                <a:t>, RCREEE, UNDP, UN Environment, UNIDO, World Bank</a:t>
              </a:r>
            </a:p>
          </p:txBody>
        </p:sp>
      </p:grpSp>
      <p:grpSp>
        <p:nvGrpSpPr>
          <p:cNvPr id="29" name="Group 28">
            <a:extLst>
              <a:ext uri="{FF2B5EF4-FFF2-40B4-BE49-F238E27FC236}">
                <a16:creationId xmlns:a16="http://schemas.microsoft.com/office/drawing/2014/main" xmlns="" id="{46420B21-F25C-4D9F-ABEE-3C1EE13F8D69}"/>
              </a:ext>
            </a:extLst>
          </p:cNvPr>
          <p:cNvGrpSpPr>
            <a:grpSpLocks noChangeAspect="1"/>
          </p:cNvGrpSpPr>
          <p:nvPr/>
        </p:nvGrpSpPr>
        <p:grpSpPr>
          <a:xfrm>
            <a:off x="5794279" y="2646099"/>
            <a:ext cx="182984" cy="182984"/>
            <a:chOff x="3903073" y="3496769"/>
            <a:chExt cx="360000" cy="360000"/>
          </a:xfrm>
        </p:grpSpPr>
        <p:sp>
          <p:nvSpPr>
            <p:cNvPr id="30" name="Freeform 79">
              <a:extLst>
                <a:ext uri="{FF2B5EF4-FFF2-40B4-BE49-F238E27FC236}">
                  <a16:creationId xmlns:a16="http://schemas.microsoft.com/office/drawing/2014/main" xmlns="" id="{EA11C7A9-E779-4A92-85B1-ABFAE90DF29E}"/>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Freeform 80">
              <a:extLst>
                <a:ext uri="{FF2B5EF4-FFF2-40B4-BE49-F238E27FC236}">
                  <a16:creationId xmlns:a16="http://schemas.microsoft.com/office/drawing/2014/main" xmlns="" id="{594442BE-ABD9-45C1-99CC-C6AF4D3DB271}"/>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xmlns="" id="{2043B465-C4AA-468A-BF0F-B086B3CB01A9}"/>
              </a:ext>
            </a:extLst>
          </p:cNvPr>
          <p:cNvGrpSpPr>
            <a:grpSpLocks noChangeAspect="1"/>
          </p:cNvGrpSpPr>
          <p:nvPr/>
        </p:nvGrpSpPr>
        <p:grpSpPr>
          <a:xfrm>
            <a:off x="5304590" y="4134635"/>
            <a:ext cx="147013" cy="182984"/>
            <a:chOff x="5653088" y="1797050"/>
            <a:chExt cx="298450" cy="371475"/>
          </a:xfrm>
          <a:solidFill>
            <a:sysClr val="window" lastClr="FFFFFF"/>
          </a:solidFill>
        </p:grpSpPr>
        <p:sp>
          <p:nvSpPr>
            <p:cNvPr id="33" name="Freeform 84">
              <a:extLst>
                <a:ext uri="{FF2B5EF4-FFF2-40B4-BE49-F238E27FC236}">
                  <a16:creationId xmlns:a16="http://schemas.microsoft.com/office/drawing/2014/main" xmlns="" id="{67B916DA-1A20-498B-AC71-E0224CE2E374}"/>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Freeform 85">
              <a:extLst>
                <a:ext uri="{FF2B5EF4-FFF2-40B4-BE49-F238E27FC236}">
                  <a16:creationId xmlns:a16="http://schemas.microsoft.com/office/drawing/2014/main" xmlns="" id="{959FCB53-BAE1-410C-BA12-A3577550D473}"/>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Freeform 86">
              <a:extLst>
                <a:ext uri="{FF2B5EF4-FFF2-40B4-BE49-F238E27FC236}">
                  <a16:creationId xmlns:a16="http://schemas.microsoft.com/office/drawing/2014/main" xmlns="" id="{C963482A-16F5-43E8-A450-5FFCF6B2A267}"/>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 name="Freeform 87">
              <a:extLst>
                <a:ext uri="{FF2B5EF4-FFF2-40B4-BE49-F238E27FC236}">
                  <a16:creationId xmlns:a16="http://schemas.microsoft.com/office/drawing/2014/main" xmlns="" id="{5F5A694D-745D-4BDB-A192-96B9D625ABE7}"/>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Freeform 88">
              <a:extLst>
                <a:ext uri="{FF2B5EF4-FFF2-40B4-BE49-F238E27FC236}">
                  <a16:creationId xmlns:a16="http://schemas.microsoft.com/office/drawing/2014/main" xmlns="" id="{ED1F1914-059F-4D18-A929-C2DA7177FCA3}"/>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Freeform 89">
              <a:extLst>
                <a:ext uri="{FF2B5EF4-FFF2-40B4-BE49-F238E27FC236}">
                  <a16:creationId xmlns:a16="http://schemas.microsoft.com/office/drawing/2014/main" xmlns="" id="{DD915439-5ACD-4107-B1AC-77DEBBFDE618}"/>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Freeform 90">
              <a:extLst>
                <a:ext uri="{FF2B5EF4-FFF2-40B4-BE49-F238E27FC236}">
                  <a16:creationId xmlns:a16="http://schemas.microsoft.com/office/drawing/2014/main" xmlns="" id="{1D9EEED1-2981-4734-BD33-8519E09D8177}"/>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Freeform 91">
              <a:extLst>
                <a:ext uri="{FF2B5EF4-FFF2-40B4-BE49-F238E27FC236}">
                  <a16:creationId xmlns:a16="http://schemas.microsoft.com/office/drawing/2014/main" xmlns="" id="{482E6EA1-CD4A-4449-8F48-2F8133BA5B08}"/>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Freeform 92">
              <a:extLst>
                <a:ext uri="{FF2B5EF4-FFF2-40B4-BE49-F238E27FC236}">
                  <a16:creationId xmlns:a16="http://schemas.microsoft.com/office/drawing/2014/main" xmlns="" id="{6213795B-BBAB-477F-BFD7-4D6C37A8CFE0}"/>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Freeform 93">
              <a:extLst>
                <a:ext uri="{FF2B5EF4-FFF2-40B4-BE49-F238E27FC236}">
                  <a16:creationId xmlns:a16="http://schemas.microsoft.com/office/drawing/2014/main" xmlns="" id="{665C1B7F-3C95-4910-9FD7-773FA9EBDD54}"/>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Freeform 94">
              <a:extLst>
                <a:ext uri="{FF2B5EF4-FFF2-40B4-BE49-F238E27FC236}">
                  <a16:creationId xmlns:a16="http://schemas.microsoft.com/office/drawing/2014/main" xmlns="" id="{B54FDA65-7340-4960-9626-5275175D14C1}"/>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Freeform 95">
              <a:extLst>
                <a:ext uri="{FF2B5EF4-FFF2-40B4-BE49-F238E27FC236}">
                  <a16:creationId xmlns:a16="http://schemas.microsoft.com/office/drawing/2014/main" xmlns="" id="{45847D81-7FEA-43BC-987E-17241F43E268}"/>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xmlns="" id="{B80A371A-9F75-46BB-A529-2FB3505256F1}"/>
              </a:ext>
            </a:extLst>
          </p:cNvPr>
          <p:cNvGrpSpPr>
            <a:grpSpLocks noChangeAspect="1"/>
          </p:cNvGrpSpPr>
          <p:nvPr/>
        </p:nvGrpSpPr>
        <p:grpSpPr>
          <a:xfrm>
            <a:off x="3758976" y="4047346"/>
            <a:ext cx="175465" cy="175464"/>
            <a:chOff x="2182813" y="2376488"/>
            <a:chExt cx="371476" cy="371475"/>
          </a:xfrm>
          <a:solidFill>
            <a:sysClr val="window" lastClr="FFFFFF"/>
          </a:solidFill>
        </p:grpSpPr>
        <p:sp>
          <p:nvSpPr>
            <p:cNvPr id="46" name="Freeform 101">
              <a:extLst>
                <a:ext uri="{FF2B5EF4-FFF2-40B4-BE49-F238E27FC236}">
                  <a16:creationId xmlns:a16="http://schemas.microsoft.com/office/drawing/2014/main" xmlns="" id="{DC074C3F-0F05-421F-8843-FAE3857C519B}"/>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Freeform 102">
              <a:extLst>
                <a:ext uri="{FF2B5EF4-FFF2-40B4-BE49-F238E27FC236}">
                  <a16:creationId xmlns:a16="http://schemas.microsoft.com/office/drawing/2014/main" xmlns="" id="{5E7C9F4D-FCF7-45EF-A4BC-58010546FB28}"/>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8" name="Callout: Bent Line with No Border 47">
            <a:extLst>
              <a:ext uri="{FF2B5EF4-FFF2-40B4-BE49-F238E27FC236}">
                <a16:creationId xmlns:a16="http://schemas.microsoft.com/office/drawing/2014/main" xmlns="" id="{80B316EA-F9FD-4D57-B2F3-A28FFF89C3FC}"/>
              </a:ext>
            </a:extLst>
          </p:cNvPr>
          <p:cNvSpPr/>
          <p:nvPr/>
        </p:nvSpPr>
        <p:spPr>
          <a:xfrm flipH="1">
            <a:off x="2729563" y="1474577"/>
            <a:ext cx="1159423" cy="322742"/>
          </a:xfrm>
          <a:prstGeom prst="callout2">
            <a:avLst>
              <a:gd name="adj1" fmla="val 22980"/>
              <a:gd name="adj2" fmla="val 99940"/>
              <a:gd name="adj3" fmla="val 22713"/>
              <a:gd name="adj4" fmla="val -22622"/>
              <a:gd name="adj5" fmla="val 112500"/>
              <a:gd name="adj6" fmla="val -46667"/>
            </a:avLst>
          </a:prstGeom>
          <a:noFill/>
          <a:ln w="6350">
            <a:solidFill>
              <a:srgbClr val="EC8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Callout: Bent Line with No Border 48">
            <a:extLst>
              <a:ext uri="{FF2B5EF4-FFF2-40B4-BE49-F238E27FC236}">
                <a16:creationId xmlns:a16="http://schemas.microsoft.com/office/drawing/2014/main" xmlns="" id="{1A19AE8D-B6A4-4C72-9BBB-3826B2A91F22}"/>
              </a:ext>
            </a:extLst>
          </p:cNvPr>
          <p:cNvSpPr/>
          <p:nvPr/>
        </p:nvSpPr>
        <p:spPr>
          <a:xfrm>
            <a:off x="6265807" y="1892527"/>
            <a:ext cx="2047952" cy="322742"/>
          </a:xfrm>
          <a:prstGeom prst="callout2">
            <a:avLst>
              <a:gd name="adj1" fmla="val 18750"/>
              <a:gd name="adj2" fmla="val -8333"/>
              <a:gd name="adj3" fmla="val 18750"/>
              <a:gd name="adj4" fmla="val -32549"/>
              <a:gd name="adj5" fmla="val 112500"/>
              <a:gd name="adj6" fmla="val -46667"/>
            </a:avLst>
          </a:prstGeom>
          <a:noFill/>
          <a:ln w="6350">
            <a:solidFill>
              <a:srgbClr val="EF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allout: Bent Line with No Border 49">
            <a:extLst>
              <a:ext uri="{FF2B5EF4-FFF2-40B4-BE49-F238E27FC236}">
                <a16:creationId xmlns:a16="http://schemas.microsoft.com/office/drawing/2014/main" xmlns="" id="{CAD674A0-31D0-44C1-BDB1-B25B63188E38}"/>
              </a:ext>
            </a:extLst>
          </p:cNvPr>
          <p:cNvSpPr/>
          <p:nvPr/>
        </p:nvSpPr>
        <p:spPr>
          <a:xfrm flipV="1">
            <a:off x="6189355" y="3137221"/>
            <a:ext cx="1159423" cy="322742"/>
          </a:xfrm>
          <a:prstGeom prst="callout2">
            <a:avLst>
              <a:gd name="adj1" fmla="val 18750"/>
              <a:gd name="adj2" fmla="val -8333"/>
              <a:gd name="adj3" fmla="val 18750"/>
              <a:gd name="adj4" fmla="val -24828"/>
              <a:gd name="adj5" fmla="val 96650"/>
              <a:gd name="adj6" fmla="val -46116"/>
            </a:avLst>
          </a:prstGeom>
          <a:noFill/>
          <a:ln w="6350">
            <a:solidFill>
              <a:srgbClr val="F7A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allout: Bent Line with No Border 50">
            <a:extLst>
              <a:ext uri="{FF2B5EF4-FFF2-40B4-BE49-F238E27FC236}">
                <a16:creationId xmlns:a16="http://schemas.microsoft.com/office/drawing/2014/main" xmlns="" id="{1866C7E8-FFB7-4251-84F1-5BF765372BBB}"/>
              </a:ext>
            </a:extLst>
          </p:cNvPr>
          <p:cNvSpPr/>
          <p:nvPr/>
        </p:nvSpPr>
        <p:spPr>
          <a:xfrm flipH="1" flipV="1">
            <a:off x="645834" y="3916647"/>
            <a:ext cx="2215834" cy="322742"/>
          </a:xfrm>
          <a:prstGeom prst="callout2">
            <a:avLst>
              <a:gd name="adj1" fmla="val 14521"/>
              <a:gd name="adj2" fmla="val 5330"/>
              <a:gd name="adj3" fmla="val 13459"/>
              <a:gd name="adj4" fmla="val -51424"/>
              <a:gd name="adj5" fmla="val 78711"/>
              <a:gd name="adj6" fmla="val -60978"/>
            </a:avLst>
          </a:prstGeom>
          <a:noFill/>
          <a:ln w="6350">
            <a:solidFill>
              <a:srgbClr val="0092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allout: Bent Line with No Border 51">
            <a:extLst>
              <a:ext uri="{FF2B5EF4-FFF2-40B4-BE49-F238E27FC236}">
                <a16:creationId xmlns:a16="http://schemas.microsoft.com/office/drawing/2014/main" xmlns="" id="{45881F6D-CB3F-4CAF-B060-0613114D2FF7}"/>
              </a:ext>
            </a:extLst>
          </p:cNvPr>
          <p:cNvSpPr/>
          <p:nvPr/>
        </p:nvSpPr>
        <p:spPr>
          <a:xfrm flipH="1">
            <a:off x="1702246" y="3105891"/>
            <a:ext cx="1159423" cy="322742"/>
          </a:xfrm>
          <a:prstGeom prst="callout2">
            <a:avLst>
              <a:gd name="adj1" fmla="val -52199"/>
              <a:gd name="adj2" fmla="val 10412"/>
              <a:gd name="adj3" fmla="val -52585"/>
              <a:gd name="adj4" fmla="val -4709"/>
              <a:gd name="adj5" fmla="val 112500"/>
              <a:gd name="adj6" fmla="val -46667"/>
            </a:avLst>
          </a:prstGeom>
          <a:noFill/>
          <a:ln w="6350">
            <a:solidFill>
              <a:srgbClr val="01A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D9077D4-5E3A-4D76-8282-8B921C5BA00F}"/>
              </a:ext>
            </a:extLst>
          </p:cNvPr>
          <p:cNvSpPr>
            <a:spLocks noGrp="1"/>
          </p:cNvSpPr>
          <p:nvPr>
            <p:ph type="dt" sz="half" idx="2"/>
          </p:nvPr>
        </p:nvSpPr>
        <p:spPr/>
        <p:txBody>
          <a:bodyPr/>
          <a:lstStyle/>
          <a:p>
            <a:fld id="{93A93667-E417-499F-95BF-91632B7443C6}" type="datetime1">
              <a:rPr lang="en-US" smtClean="0"/>
              <a:t>7/14/2020</a:t>
            </a:fld>
            <a:endParaRPr lang="de-DE" dirty="0"/>
          </a:p>
        </p:txBody>
      </p:sp>
    </p:spTree>
    <p:extLst>
      <p:ext uri="{BB962C8B-B14F-4D97-AF65-F5344CB8AC3E}">
        <p14:creationId xmlns:p14="http://schemas.microsoft.com/office/powerpoint/2010/main" val="3572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right)">
                                      <p:cBhvr>
                                        <p:cTn id="31" dur="500"/>
                                        <p:tgtEl>
                                          <p:spTgt spid="5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right)">
                                      <p:cBhvr>
                                        <p:cTn id="39" dur="500"/>
                                        <p:tgtEl>
                                          <p:spTgt spid="5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6C2C52F5-E669-4CED-A88C-5D3C22914CAF}"/>
              </a:ext>
            </a:extLst>
          </p:cNvPr>
          <p:cNvSpPr>
            <a:spLocks noGrp="1"/>
          </p:cNvSpPr>
          <p:nvPr>
            <p:ph type="dt" sz="half" idx="2"/>
          </p:nvPr>
        </p:nvSpPr>
        <p:spPr>
          <a:xfrm>
            <a:off x="576263" y="4789563"/>
            <a:ext cx="2057400" cy="274637"/>
          </a:xfrm>
        </p:spPr>
        <p:txBody>
          <a:bodyPr/>
          <a:lstStyle/>
          <a:p>
            <a:fld id="{41A084FE-27A5-46F6-ACE8-83774BEDF075}" type="datetime1">
              <a:rPr lang="en-US" smtClean="0"/>
              <a:t>7/14/2020</a:t>
            </a:fld>
            <a:endParaRPr lang="de-DE" dirty="0"/>
          </a:p>
        </p:txBody>
      </p:sp>
      <p:sp>
        <p:nvSpPr>
          <p:cNvPr id="4" name="Slide Number Placeholder 3">
            <a:extLst>
              <a:ext uri="{FF2B5EF4-FFF2-40B4-BE49-F238E27FC236}">
                <a16:creationId xmlns:a16="http://schemas.microsoft.com/office/drawing/2014/main" xmlns="" id="{B0E22633-3445-47A9-9DCD-B6E933381E42}"/>
              </a:ext>
            </a:extLst>
          </p:cNvPr>
          <p:cNvSpPr>
            <a:spLocks noGrp="1"/>
          </p:cNvSpPr>
          <p:nvPr>
            <p:ph type="sldNum" sz="quarter" idx="11"/>
          </p:nvPr>
        </p:nvSpPr>
        <p:spPr/>
        <p:txBody>
          <a:bodyPr/>
          <a:lstStyle/>
          <a:p>
            <a:fld id="{5BB9E904-9AEB-6C42-8A24-041048A80976}" type="slidenum">
              <a:rPr lang="de-DE" smtClean="0"/>
              <a:pPr/>
              <a:t>20</a:t>
            </a:fld>
            <a:endParaRPr lang="de-DE" dirty="0"/>
          </a:p>
        </p:txBody>
      </p:sp>
      <p:sp>
        <p:nvSpPr>
          <p:cNvPr id="5" name="Title 4">
            <a:extLst>
              <a:ext uri="{FF2B5EF4-FFF2-40B4-BE49-F238E27FC236}">
                <a16:creationId xmlns:a16="http://schemas.microsoft.com/office/drawing/2014/main" xmlns="" id="{275AAE8A-1E82-4F4B-A984-A0C43B0F81C4}"/>
              </a:ext>
            </a:extLst>
          </p:cNvPr>
          <p:cNvSpPr>
            <a:spLocks noGrp="1"/>
          </p:cNvSpPr>
          <p:nvPr>
            <p:ph type="title"/>
          </p:nvPr>
        </p:nvSpPr>
        <p:spPr/>
        <p:txBody>
          <a:bodyPr/>
          <a:lstStyle/>
          <a:p>
            <a:r>
              <a:rPr lang="de-DE" dirty="0"/>
              <a:t>renewables are growing fast... but not fast enough</a:t>
            </a:r>
            <a:endParaRPr lang="en-US" dirty="0"/>
          </a:p>
        </p:txBody>
      </p:sp>
      <p:sp>
        <p:nvSpPr>
          <p:cNvPr id="7" name="Content Placeholder 6">
            <a:extLst>
              <a:ext uri="{FF2B5EF4-FFF2-40B4-BE49-F238E27FC236}">
                <a16:creationId xmlns:a16="http://schemas.microsoft.com/office/drawing/2014/main" xmlns="" id="{5CFDDE94-25A3-47C8-A269-698CE77512BC}"/>
              </a:ext>
            </a:extLst>
          </p:cNvPr>
          <p:cNvSpPr>
            <a:spLocks noGrp="1"/>
          </p:cNvSpPr>
          <p:nvPr>
            <p:ph idx="16"/>
          </p:nvPr>
        </p:nvSpPr>
        <p:spPr/>
        <p:txBody>
          <a:bodyPr/>
          <a:lstStyle/>
          <a:p>
            <a:pPr lvl="1"/>
            <a:r>
              <a:rPr lang="en-US" b="0" dirty="0"/>
              <a:t>Renewables grew three times faster than fossil fuels</a:t>
            </a:r>
          </a:p>
          <a:p>
            <a:pPr lvl="1"/>
            <a:r>
              <a:rPr lang="en-US" b="0" dirty="0"/>
              <a:t>Renewable energy only accounted for </a:t>
            </a:r>
            <a:r>
              <a:rPr lang="en-US" dirty="0"/>
              <a:t>29%</a:t>
            </a:r>
            <a:r>
              <a:rPr lang="en-US" b="0" dirty="0"/>
              <a:t> of demand growth</a:t>
            </a:r>
          </a:p>
          <a:p>
            <a:pPr lvl="1"/>
            <a:r>
              <a:rPr lang="en-US" b="0" dirty="0"/>
              <a:t>Energy efficiency and renewables both needed to reduce fossil fuel use </a:t>
            </a:r>
          </a:p>
          <a:p>
            <a:pPr lvl="1"/>
            <a:endParaRPr lang="en-US" b="0" dirty="0"/>
          </a:p>
        </p:txBody>
      </p:sp>
      <p:sp>
        <p:nvSpPr>
          <p:cNvPr id="8" name="Text Placeholder 4">
            <a:extLst>
              <a:ext uri="{FF2B5EF4-FFF2-40B4-BE49-F238E27FC236}">
                <a16:creationId xmlns:a16="http://schemas.microsoft.com/office/drawing/2014/main" xmlns="" id="{C2A3DC53-5665-4539-A851-BB651B8FEAAB}"/>
              </a:ext>
            </a:extLst>
          </p:cNvPr>
          <p:cNvSpPr>
            <a:spLocks noGrp="1"/>
          </p:cNvSpPr>
          <p:nvPr>
            <p:ph type="body" sz="quarter" idx="14"/>
          </p:nvPr>
        </p:nvSpPr>
        <p:spPr>
          <a:xfrm>
            <a:off x="576265" y="1346400"/>
            <a:ext cx="7991473" cy="217707"/>
          </a:xfrm>
        </p:spPr>
        <p:txBody>
          <a:bodyPr/>
          <a:lstStyle/>
          <a:p>
            <a:r>
              <a:rPr lang="en-US" b="0" dirty="0"/>
              <a:t>RISING ENERGY DEMAND KEEPS RENEWABLE SHARE LOW</a:t>
            </a:r>
            <a:endParaRPr lang="en-GB" b="0" dirty="0"/>
          </a:p>
        </p:txBody>
      </p:sp>
      <p:pic>
        <p:nvPicPr>
          <p:cNvPr id="10" name="Picture 9">
            <a:extLst>
              <a:ext uri="{FF2B5EF4-FFF2-40B4-BE49-F238E27FC236}">
                <a16:creationId xmlns:a16="http://schemas.microsoft.com/office/drawing/2014/main" xmlns="" id="{B8C4B85B-8F05-4281-BCF0-516873A3DD8D}"/>
              </a:ext>
            </a:extLst>
          </p:cNvPr>
          <p:cNvPicPr>
            <a:picLocks noChangeAspect="1"/>
          </p:cNvPicPr>
          <p:nvPr/>
        </p:nvPicPr>
        <p:blipFill rotWithShape="1">
          <a:blip r:embed="rId3"/>
          <a:srcRect b="5573"/>
          <a:stretch/>
        </p:blipFill>
        <p:spPr>
          <a:xfrm>
            <a:off x="3278763" y="1764769"/>
            <a:ext cx="5412653" cy="2973486"/>
          </a:xfrm>
          <a:prstGeom prst="rect">
            <a:avLst/>
          </a:prstGeom>
        </p:spPr>
      </p:pic>
    </p:spTree>
    <p:extLst>
      <p:ext uri="{BB962C8B-B14F-4D97-AF65-F5344CB8AC3E}">
        <p14:creationId xmlns:p14="http://schemas.microsoft.com/office/powerpoint/2010/main" val="3750935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xmlns="" id="{ACD26919-54C4-D344-8374-96F3506B17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pic>
        <p:nvPicPr>
          <p:cNvPr id="4" name="Grafik 3">
            <a:extLst>
              <a:ext uri="{FF2B5EF4-FFF2-40B4-BE49-F238E27FC236}">
                <a16:creationId xmlns:a16="http://schemas.microsoft.com/office/drawing/2014/main" xmlns="" id="{FB528C98-5627-2A41-8383-71FD0E8DF9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5086"/>
          <a:stretch/>
        </p:blipFill>
        <p:spPr>
          <a:xfrm>
            <a:off x="1659465" y="2563227"/>
            <a:ext cx="5743372" cy="369332"/>
          </a:xfrm>
          <a:prstGeom prst="rect">
            <a:avLst/>
          </a:prstGeom>
        </p:spPr>
      </p:pic>
      <p:pic>
        <p:nvPicPr>
          <p:cNvPr id="6" name="Grafik 5">
            <a:extLst>
              <a:ext uri="{FF2B5EF4-FFF2-40B4-BE49-F238E27FC236}">
                <a16:creationId xmlns:a16="http://schemas.microsoft.com/office/drawing/2014/main" xmlns="" id="{4180D33C-B195-6949-8837-3E5E84C833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113"/>
          <a:stretch/>
        </p:blipFill>
        <p:spPr>
          <a:xfrm>
            <a:off x="5232399" y="0"/>
            <a:ext cx="3293533" cy="1981670"/>
          </a:xfrm>
          <a:prstGeom prst="rect">
            <a:avLst/>
          </a:prstGeom>
        </p:spPr>
      </p:pic>
      <p:sp>
        <p:nvSpPr>
          <p:cNvPr id="5" name="Textfeld 7">
            <a:extLst>
              <a:ext uri="{FF2B5EF4-FFF2-40B4-BE49-F238E27FC236}">
                <a16:creationId xmlns:a16="http://schemas.microsoft.com/office/drawing/2014/main" xmlns="" id="{0F13C8F8-5C16-4015-801E-D9AEC788ABC5}"/>
              </a:ext>
            </a:extLst>
          </p:cNvPr>
          <p:cNvSpPr txBox="1"/>
          <p:nvPr/>
        </p:nvSpPr>
        <p:spPr>
          <a:xfrm>
            <a:off x="7221613" y="4323719"/>
            <a:ext cx="1922387" cy="276999"/>
          </a:xfrm>
          <a:prstGeom prst="rect">
            <a:avLst/>
          </a:prstGeom>
          <a:noFill/>
        </p:spPr>
        <p:txBody>
          <a:bodyPr wrap="square" lIns="0" tIns="0" rIns="0" bIns="0" rtlCol="0">
            <a:spAutoFit/>
          </a:bodyPr>
          <a:lstStyle/>
          <a:p>
            <a:r>
              <a:rPr lang="de-DE" dirty="0">
                <a:solidFill>
                  <a:schemeClr val="bg1"/>
                </a:solidFill>
              </a:rPr>
              <a:t>www.ren21.net</a:t>
            </a:r>
          </a:p>
        </p:txBody>
      </p:sp>
    </p:spTree>
    <p:extLst>
      <p:ext uri="{BB962C8B-B14F-4D97-AF65-F5344CB8AC3E}">
        <p14:creationId xmlns:p14="http://schemas.microsoft.com/office/powerpoint/2010/main" val="757226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xmlns="" id="{B27183B2-5C33-431B-A418-DDB3946384D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247096" y="1616605"/>
            <a:ext cx="2649809" cy="2752500"/>
          </a:xfrm>
          <a:prstGeom prst="rect">
            <a:avLst/>
          </a:prstGeom>
        </p:spPr>
      </p:pic>
      <p:sp>
        <p:nvSpPr>
          <p:cNvPr id="3" name="Date Placeholder 2">
            <a:extLst>
              <a:ext uri="{FF2B5EF4-FFF2-40B4-BE49-F238E27FC236}">
                <a16:creationId xmlns:a16="http://schemas.microsoft.com/office/drawing/2014/main" xmlns="" id="{682C5FDA-565F-43BF-A235-64E649A8C055}"/>
              </a:ext>
            </a:extLst>
          </p:cNvPr>
          <p:cNvSpPr>
            <a:spLocks noGrp="1"/>
          </p:cNvSpPr>
          <p:nvPr>
            <p:ph type="dt" sz="half" idx="4294967295"/>
          </p:nvPr>
        </p:nvSpPr>
        <p:spPr>
          <a:xfrm>
            <a:off x="576263" y="4789563"/>
            <a:ext cx="2057400" cy="274637"/>
          </a:xfrm>
          <a:prstGeom prst="rect">
            <a:avLst/>
          </a:prstGeom>
        </p:spPr>
        <p:txBody>
          <a:bodyPr/>
          <a:lstStyle/>
          <a:p>
            <a:fld id="{26A9AB2E-278B-4194-A578-A184BA59E9D5}" type="datetime1">
              <a:rPr lang="en-US" sz="1000" smtClean="0"/>
              <a:t>7/14/2020</a:t>
            </a:fld>
            <a:endParaRPr lang="de-DE" sz="1000" dirty="0"/>
          </a:p>
        </p:txBody>
      </p:sp>
      <p:sp>
        <p:nvSpPr>
          <p:cNvPr id="4" name="Slide Number Placeholder 3">
            <a:extLst>
              <a:ext uri="{FF2B5EF4-FFF2-40B4-BE49-F238E27FC236}">
                <a16:creationId xmlns:a16="http://schemas.microsoft.com/office/drawing/2014/main" xmlns="" id="{98541A12-EDDB-4C90-863E-F438B966B673}"/>
              </a:ext>
            </a:extLst>
          </p:cNvPr>
          <p:cNvSpPr>
            <a:spLocks noGrp="1"/>
          </p:cNvSpPr>
          <p:nvPr>
            <p:ph type="sldNum" sz="quarter" idx="11"/>
          </p:nvPr>
        </p:nvSpPr>
        <p:spPr/>
        <p:txBody>
          <a:bodyPr/>
          <a:lstStyle/>
          <a:p>
            <a:fld id="{5BB9E904-9AEB-6C42-8A24-041048A80976}" type="slidenum">
              <a:rPr lang="de-DE" smtClean="0"/>
              <a:pPr/>
              <a:t>3</a:t>
            </a:fld>
            <a:endParaRPr lang="de-DE" dirty="0"/>
          </a:p>
        </p:txBody>
      </p:sp>
      <p:sp>
        <p:nvSpPr>
          <p:cNvPr id="32" name="Titel 4">
            <a:extLst>
              <a:ext uri="{FF2B5EF4-FFF2-40B4-BE49-F238E27FC236}">
                <a16:creationId xmlns:a16="http://schemas.microsoft.com/office/drawing/2014/main" xmlns="" id="{F2C7D057-B550-4F3D-9EDC-CA2B79B0CCF7}"/>
              </a:ext>
            </a:extLst>
          </p:cNvPr>
          <p:cNvSpPr txBox="1">
            <a:spLocks/>
          </p:cNvSpPr>
          <p:nvPr/>
        </p:nvSpPr>
        <p:spPr>
          <a:xfrm>
            <a:off x="576263" y="1022953"/>
            <a:ext cx="7770381" cy="288925"/>
          </a:xfrm>
          <a:prstGeom prst="rect">
            <a:avLst/>
          </a:prstGeom>
        </p:spPr>
        <p:txBody>
          <a:bodyPr vert="horz" wrap="none" lIns="0" tIns="0" rIns="0" bIns="0" rtlCol="0" anchor="ctr">
            <a:normAutofit/>
          </a:bodyPr>
          <a:lstStyle>
            <a:lvl1pPr algn="l" defTabSz="914400" rtl="0" eaLnBrk="1" latinLnBrk="0" hangingPunct="1">
              <a:lnSpc>
                <a:spcPct val="90000"/>
              </a:lnSpc>
              <a:spcBef>
                <a:spcPct val="0"/>
              </a:spcBef>
              <a:buNone/>
              <a:defRPr sz="1800" b="1" i="0" kern="1200" cap="all" spc="120" baseline="0">
                <a:solidFill>
                  <a:schemeClr val="tx1"/>
                </a:solidFill>
                <a:latin typeface="Calibri" panose="020F0502020204030204" pitchFamily="34" charset="0"/>
                <a:ea typeface="+mj-ea"/>
                <a:cs typeface="Calibri" panose="020F0502020204030204" pitchFamily="34" charset="0"/>
              </a:defRPr>
            </a:lvl1pPr>
          </a:lstStyle>
          <a:p>
            <a:r>
              <a:rPr lang="en-US" spc="100" dirty="0"/>
              <a:t>the only global, renewable energy, multi-stakeholder </a:t>
            </a:r>
            <a:r>
              <a:rPr lang="en-US" spc="100" dirty="0" smtClean="0"/>
              <a:t>community</a:t>
            </a:r>
            <a:endParaRPr lang="de-DE" dirty="0"/>
          </a:p>
        </p:txBody>
      </p:sp>
      <p:grpSp>
        <p:nvGrpSpPr>
          <p:cNvPr id="19" name="Group 18">
            <a:extLst>
              <a:ext uri="{FF2B5EF4-FFF2-40B4-BE49-F238E27FC236}">
                <a16:creationId xmlns:a16="http://schemas.microsoft.com/office/drawing/2014/main" xmlns="" id="{820FAD9B-2826-4B7B-8F8D-36F40DCDBFC1}"/>
              </a:ext>
            </a:extLst>
          </p:cNvPr>
          <p:cNvGrpSpPr>
            <a:grpSpLocks noChangeAspect="1"/>
          </p:cNvGrpSpPr>
          <p:nvPr/>
        </p:nvGrpSpPr>
        <p:grpSpPr>
          <a:xfrm>
            <a:off x="5794279" y="2646099"/>
            <a:ext cx="182984" cy="182984"/>
            <a:chOff x="3903073" y="3496769"/>
            <a:chExt cx="360000" cy="360000"/>
          </a:xfrm>
        </p:grpSpPr>
        <p:sp>
          <p:nvSpPr>
            <p:cNvPr id="20" name="Freeform 79">
              <a:extLst>
                <a:ext uri="{FF2B5EF4-FFF2-40B4-BE49-F238E27FC236}">
                  <a16:creationId xmlns:a16="http://schemas.microsoft.com/office/drawing/2014/main" xmlns="" id="{19708DFE-1F45-498C-9031-DDCB4DFC9728}"/>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 name="Freeform 80">
              <a:extLst>
                <a:ext uri="{FF2B5EF4-FFF2-40B4-BE49-F238E27FC236}">
                  <a16:creationId xmlns:a16="http://schemas.microsoft.com/office/drawing/2014/main" xmlns="" id="{43034D60-430B-49CF-8AA4-BC83703F2247}"/>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xmlns="" id="{B020B411-E88E-49B7-BA37-251A05730325}"/>
              </a:ext>
            </a:extLst>
          </p:cNvPr>
          <p:cNvGrpSpPr>
            <a:grpSpLocks noChangeAspect="1"/>
          </p:cNvGrpSpPr>
          <p:nvPr/>
        </p:nvGrpSpPr>
        <p:grpSpPr>
          <a:xfrm>
            <a:off x="5304590" y="4134635"/>
            <a:ext cx="147013" cy="182984"/>
            <a:chOff x="5653088" y="1797050"/>
            <a:chExt cx="298450" cy="371475"/>
          </a:xfrm>
          <a:solidFill>
            <a:sysClr val="window" lastClr="FFFFFF"/>
          </a:solidFill>
        </p:grpSpPr>
        <p:sp>
          <p:nvSpPr>
            <p:cNvPr id="23" name="Freeform 84">
              <a:extLst>
                <a:ext uri="{FF2B5EF4-FFF2-40B4-BE49-F238E27FC236}">
                  <a16:creationId xmlns:a16="http://schemas.microsoft.com/office/drawing/2014/main" xmlns="" id="{270D51CA-F31E-47C9-BA24-4D45E1ED1BD6}"/>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Freeform 85">
              <a:extLst>
                <a:ext uri="{FF2B5EF4-FFF2-40B4-BE49-F238E27FC236}">
                  <a16:creationId xmlns:a16="http://schemas.microsoft.com/office/drawing/2014/main" xmlns="" id="{2F17BC18-8433-43DB-9D3F-D98207751EC1}"/>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Freeform 86">
              <a:extLst>
                <a:ext uri="{FF2B5EF4-FFF2-40B4-BE49-F238E27FC236}">
                  <a16:creationId xmlns:a16="http://schemas.microsoft.com/office/drawing/2014/main" xmlns="" id="{0A19C26B-6614-445D-8CA4-2648D3000344}"/>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Freeform 87">
              <a:extLst>
                <a:ext uri="{FF2B5EF4-FFF2-40B4-BE49-F238E27FC236}">
                  <a16:creationId xmlns:a16="http://schemas.microsoft.com/office/drawing/2014/main" xmlns="" id="{B677CD95-6884-47DE-ACFF-5AC01B364291}"/>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Freeform 88">
              <a:extLst>
                <a:ext uri="{FF2B5EF4-FFF2-40B4-BE49-F238E27FC236}">
                  <a16:creationId xmlns:a16="http://schemas.microsoft.com/office/drawing/2014/main" xmlns="" id="{E450901E-2E6C-49E4-A226-1C19C80E7DF7}"/>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Freeform 89">
              <a:extLst>
                <a:ext uri="{FF2B5EF4-FFF2-40B4-BE49-F238E27FC236}">
                  <a16:creationId xmlns:a16="http://schemas.microsoft.com/office/drawing/2014/main" xmlns="" id="{46AA07B0-53A5-4DAD-95A9-4DCD3D1F1F0B}"/>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Freeform 90">
              <a:extLst>
                <a:ext uri="{FF2B5EF4-FFF2-40B4-BE49-F238E27FC236}">
                  <a16:creationId xmlns:a16="http://schemas.microsoft.com/office/drawing/2014/main" xmlns="" id="{886F9887-8028-4910-80BB-B4C79976B568}"/>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Freeform 91">
              <a:extLst>
                <a:ext uri="{FF2B5EF4-FFF2-40B4-BE49-F238E27FC236}">
                  <a16:creationId xmlns:a16="http://schemas.microsoft.com/office/drawing/2014/main" xmlns="" id="{5B3992CD-AFA0-45DD-A5A5-33C8EA0BDADB}"/>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Freeform 92">
              <a:extLst>
                <a:ext uri="{FF2B5EF4-FFF2-40B4-BE49-F238E27FC236}">
                  <a16:creationId xmlns:a16="http://schemas.microsoft.com/office/drawing/2014/main" xmlns="" id="{68C102D7-5D06-4C74-BA97-38D324FBB07D}"/>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 name="Freeform 93">
              <a:extLst>
                <a:ext uri="{FF2B5EF4-FFF2-40B4-BE49-F238E27FC236}">
                  <a16:creationId xmlns:a16="http://schemas.microsoft.com/office/drawing/2014/main" xmlns="" id="{92A42794-95BC-4AC6-A6EC-4BF6289F13A1}"/>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xmlns="" id="{5046E4C8-02E4-4717-8978-F7EE968DE4F9}"/>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Freeform 95">
              <a:extLst>
                <a:ext uri="{FF2B5EF4-FFF2-40B4-BE49-F238E27FC236}">
                  <a16:creationId xmlns:a16="http://schemas.microsoft.com/office/drawing/2014/main" xmlns="" id="{67157515-3DA1-4E74-9B32-FE45DEC9890E}"/>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xmlns="" id="{6F009D1C-C3B4-4CC4-9265-9EE8ECD1DB2A}"/>
              </a:ext>
            </a:extLst>
          </p:cNvPr>
          <p:cNvGrpSpPr>
            <a:grpSpLocks noChangeAspect="1"/>
          </p:cNvGrpSpPr>
          <p:nvPr/>
        </p:nvGrpSpPr>
        <p:grpSpPr>
          <a:xfrm>
            <a:off x="3758976" y="4047346"/>
            <a:ext cx="175465" cy="175464"/>
            <a:chOff x="2182813" y="2376488"/>
            <a:chExt cx="371476" cy="371475"/>
          </a:xfrm>
          <a:solidFill>
            <a:sysClr val="window" lastClr="FFFFFF"/>
          </a:solidFill>
        </p:grpSpPr>
        <p:sp>
          <p:nvSpPr>
            <p:cNvPr id="50" name="Freeform 101">
              <a:extLst>
                <a:ext uri="{FF2B5EF4-FFF2-40B4-BE49-F238E27FC236}">
                  <a16:creationId xmlns:a16="http://schemas.microsoft.com/office/drawing/2014/main" xmlns="" id="{52D30100-03E1-4755-9DB5-CA36D17DB84A}"/>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Freeform 102">
              <a:extLst>
                <a:ext uri="{FF2B5EF4-FFF2-40B4-BE49-F238E27FC236}">
                  <a16:creationId xmlns:a16="http://schemas.microsoft.com/office/drawing/2014/main" xmlns="" id="{7EA08635-A3DA-4AB8-B09F-414223ADF52F}"/>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2" name="Callout: Bent Line with No Border 51">
            <a:extLst>
              <a:ext uri="{FF2B5EF4-FFF2-40B4-BE49-F238E27FC236}">
                <a16:creationId xmlns:a16="http://schemas.microsoft.com/office/drawing/2014/main" xmlns="" id="{1279BCCA-D9E7-4D7D-810E-ED52F7576A6C}"/>
              </a:ext>
            </a:extLst>
          </p:cNvPr>
          <p:cNvSpPr/>
          <p:nvPr/>
        </p:nvSpPr>
        <p:spPr>
          <a:xfrm flipH="1">
            <a:off x="2756128" y="1594518"/>
            <a:ext cx="1159423" cy="322742"/>
          </a:xfrm>
          <a:prstGeom prst="callout2">
            <a:avLst>
              <a:gd name="adj1" fmla="val 22980"/>
              <a:gd name="adj2" fmla="val 77132"/>
              <a:gd name="adj3" fmla="val 22713"/>
              <a:gd name="adj4" fmla="val -22622"/>
              <a:gd name="adj5" fmla="val 69461"/>
              <a:gd name="adj6" fmla="val -42908"/>
            </a:avLst>
          </a:prstGeom>
          <a:noFill/>
          <a:ln w="6350">
            <a:solidFill>
              <a:srgbClr val="EC8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allout: Bent Line with No Border 52">
            <a:extLst>
              <a:ext uri="{FF2B5EF4-FFF2-40B4-BE49-F238E27FC236}">
                <a16:creationId xmlns:a16="http://schemas.microsoft.com/office/drawing/2014/main" xmlns="" id="{2B3AD6EE-9F99-419E-89EF-F7B2FD03D38C}"/>
              </a:ext>
            </a:extLst>
          </p:cNvPr>
          <p:cNvSpPr/>
          <p:nvPr/>
        </p:nvSpPr>
        <p:spPr>
          <a:xfrm>
            <a:off x="6265807" y="2009192"/>
            <a:ext cx="2047952" cy="322742"/>
          </a:xfrm>
          <a:prstGeom prst="callout2">
            <a:avLst>
              <a:gd name="adj1" fmla="val 18750"/>
              <a:gd name="adj2" fmla="val -8333"/>
              <a:gd name="adj3" fmla="val 18750"/>
              <a:gd name="adj4" fmla="val -32549"/>
              <a:gd name="adj5" fmla="val 63849"/>
              <a:gd name="adj6" fmla="val -46667"/>
            </a:avLst>
          </a:prstGeom>
          <a:noFill/>
          <a:ln w="6350">
            <a:solidFill>
              <a:srgbClr val="EF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Callout: Bent Line with No Border 53">
            <a:extLst>
              <a:ext uri="{FF2B5EF4-FFF2-40B4-BE49-F238E27FC236}">
                <a16:creationId xmlns:a16="http://schemas.microsoft.com/office/drawing/2014/main" xmlns="" id="{C002733F-3889-4506-AEC3-25F4A90E45EB}"/>
              </a:ext>
            </a:extLst>
          </p:cNvPr>
          <p:cNvSpPr/>
          <p:nvPr/>
        </p:nvSpPr>
        <p:spPr>
          <a:xfrm flipV="1">
            <a:off x="6189355" y="3253886"/>
            <a:ext cx="1159423" cy="322742"/>
          </a:xfrm>
          <a:prstGeom prst="callout2">
            <a:avLst>
              <a:gd name="adj1" fmla="val 18750"/>
              <a:gd name="adj2" fmla="val -8333"/>
              <a:gd name="adj3" fmla="val 18750"/>
              <a:gd name="adj4" fmla="val -24828"/>
              <a:gd name="adj5" fmla="val 113821"/>
              <a:gd name="adj6" fmla="val -41336"/>
            </a:avLst>
          </a:prstGeom>
          <a:noFill/>
          <a:ln w="6350">
            <a:solidFill>
              <a:srgbClr val="F7A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Callout: Bent Line with No Border 54">
            <a:extLst>
              <a:ext uri="{FF2B5EF4-FFF2-40B4-BE49-F238E27FC236}">
                <a16:creationId xmlns:a16="http://schemas.microsoft.com/office/drawing/2014/main" xmlns="" id="{02F08B20-1D4F-4E49-938C-0351283B8B4A}"/>
              </a:ext>
            </a:extLst>
          </p:cNvPr>
          <p:cNvSpPr/>
          <p:nvPr/>
        </p:nvSpPr>
        <p:spPr>
          <a:xfrm flipH="1" flipV="1">
            <a:off x="645834" y="4033312"/>
            <a:ext cx="2215834" cy="322742"/>
          </a:xfrm>
          <a:prstGeom prst="callout2">
            <a:avLst>
              <a:gd name="adj1" fmla="val 38130"/>
              <a:gd name="adj2" fmla="val -8762"/>
              <a:gd name="adj3" fmla="val 40021"/>
              <a:gd name="adj4" fmla="val -43921"/>
              <a:gd name="adj5" fmla="val 130224"/>
              <a:gd name="adj6" fmla="val -60978"/>
            </a:avLst>
          </a:prstGeom>
          <a:noFill/>
          <a:ln w="6350">
            <a:solidFill>
              <a:srgbClr val="0092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6" name="Textfeld 18">
            <a:extLst>
              <a:ext uri="{FF2B5EF4-FFF2-40B4-BE49-F238E27FC236}">
                <a16:creationId xmlns:a16="http://schemas.microsoft.com/office/drawing/2014/main" xmlns="" id="{6F7E8F7D-A3B0-43B1-B048-14E5C1C6C167}"/>
              </a:ext>
            </a:extLst>
          </p:cNvPr>
          <p:cNvSpPr txBox="1"/>
          <p:nvPr/>
        </p:nvSpPr>
        <p:spPr>
          <a:xfrm>
            <a:off x="7050315" y="3013075"/>
            <a:ext cx="1510446" cy="1519200"/>
          </a:xfrm>
          <a:prstGeom prst="rect">
            <a:avLst/>
          </a:prstGeom>
          <a:solidFill>
            <a:srgbClr val="FEC400"/>
          </a:solidFill>
        </p:spPr>
        <p:txBody>
          <a:bodyPr wrap="square" lIns="108000" tIns="108000" rIns="36000" bIns="72000" rtlCol="0">
            <a:noAutofit/>
          </a:bodyPr>
          <a:lstStyle/>
          <a:p>
            <a:pPr>
              <a:lnSpc>
                <a:spcPts val="1300"/>
              </a:lnSpc>
              <a:spcAft>
                <a:spcPts val="300"/>
              </a:spcAft>
            </a:pPr>
            <a:r>
              <a:rPr lang="en-US" sz="1200" dirty="0"/>
              <a:t>Our </a:t>
            </a:r>
            <a:r>
              <a:rPr lang="en-US" sz="1200" b="1" dirty="0"/>
              <a:t>annual publications </a:t>
            </a:r>
            <a:r>
              <a:rPr lang="en-US" sz="1200" dirty="0"/>
              <a:t>are</a:t>
            </a:r>
            <a:r>
              <a:rPr lang="en-US" sz="1200" b="1" dirty="0"/>
              <a:t> </a:t>
            </a:r>
            <a:r>
              <a:rPr lang="en-US" sz="1200" dirty="0"/>
              <a:t>probably the world’s most comprehensive, crowdsourced reports on renewables.</a:t>
            </a:r>
            <a:endParaRPr lang="de-DE" sz="1200" dirty="0"/>
          </a:p>
        </p:txBody>
      </p:sp>
      <p:sp>
        <p:nvSpPr>
          <p:cNvPr id="57" name="Textfeld 18">
            <a:extLst>
              <a:ext uri="{FF2B5EF4-FFF2-40B4-BE49-F238E27FC236}">
                <a16:creationId xmlns:a16="http://schemas.microsoft.com/office/drawing/2014/main" xmlns="" id="{4E146A39-1866-4F07-957A-7ECDCE957AB5}"/>
              </a:ext>
            </a:extLst>
          </p:cNvPr>
          <p:cNvSpPr txBox="1"/>
          <p:nvPr/>
        </p:nvSpPr>
        <p:spPr>
          <a:xfrm>
            <a:off x="611989" y="3013075"/>
            <a:ext cx="1510446" cy="1519200"/>
          </a:xfrm>
          <a:prstGeom prst="rect">
            <a:avLst/>
          </a:prstGeom>
          <a:solidFill>
            <a:srgbClr val="FEC400"/>
          </a:solidFill>
        </p:spPr>
        <p:txBody>
          <a:bodyPr wrap="square" lIns="108000" tIns="108000" rIns="36000" bIns="72000" rtlCol="0">
            <a:noAutofit/>
          </a:bodyPr>
          <a:lstStyle/>
          <a:p>
            <a:pPr>
              <a:lnSpc>
                <a:spcPts val="1300"/>
              </a:lnSpc>
              <a:spcAft>
                <a:spcPts val="300"/>
              </a:spcAft>
            </a:pPr>
            <a:r>
              <a:rPr lang="en-US" sz="1200" dirty="0"/>
              <a:t>Our more than </a:t>
            </a:r>
            <a:r>
              <a:rPr lang="en-US" sz="1200" b="1" dirty="0"/>
              <a:t>2,000 community members </a:t>
            </a:r>
            <a:r>
              <a:rPr lang="en-US" sz="1200" dirty="0"/>
              <a:t>co-operate collecting information, changing norms and debating.</a:t>
            </a:r>
            <a:endParaRPr lang="de-DE" sz="1200" dirty="0"/>
          </a:p>
        </p:txBody>
      </p:sp>
      <p:sp>
        <p:nvSpPr>
          <p:cNvPr id="58" name="Textfeld 18">
            <a:extLst>
              <a:ext uri="{FF2B5EF4-FFF2-40B4-BE49-F238E27FC236}">
                <a16:creationId xmlns:a16="http://schemas.microsoft.com/office/drawing/2014/main" xmlns="" id="{AE904328-E373-4A74-984F-7C4DBF8847D2}"/>
              </a:ext>
            </a:extLst>
          </p:cNvPr>
          <p:cNvSpPr txBox="1"/>
          <p:nvPr/>
        </p:nvSpPr>
        <p:spPr>
          <a:xfrm>
            <a:off x="7050315" y="1384299"/>
            <a:ext cx="1510446" cy="1519200"/>
          </a:xfrm>
          <a:prstGeom prst="rect">
            <a:avLst/>
          </a:prstGeom>
          <a:solidFill>
            <a:srgbClr val="FEC400"/>
          </a:solidFill>
        </p:spPr>
        <p:txBody>
          <a:bodyPr wrap="square" lIns="108000" tIns="108000" rIns="36000" bIns="72000" rtlCol="0">
            <a:noAutofit/>
          </a:bodyPr>
          <a:lstStyle/>
          <a:p>
            <a:pPr>
              <a:lnSpc>
                <a:spcPts val="1300"/>
              </a:lnSpc>
              <a:spcAft>
                <a:spcPts val="300"/>
              </a:spcAft>
            </a:pPr>
            <a:r>
              <a:rPr lang="en-US" sz="1200" dirty="0"/>
              <a:t>We build upon a </a:t>
            </a:r>
            <a:r>
              <a:rPr lang="en-US" sz="1200" b="1" dirty="0"/>
              <a:t>decentralized intelligence, </a:t>
            </a:r>
            <a:r>
              <a:rPr lang="en-US" sz="1200" dirty="0"/>
              <a:t>ensuring high responsiveness to an ever changing environment.</a:t>
            </a:r>
            <a:endParaRPr lang="de-DE" sz="1200" dirty="0"/>
          </a:p>
        </p:txBody>
      </p:sp>
      <p:sp>
        <p:nvSpPr>
          <p:cNvPr id="59" name="Textfeld 18">
            <a:extLst>
              <a:ext uri="{FF2B5EF4-FFF2-40B4-BE49-F238E27FC236}">
                <a16:creationId xmlns:a16="http://schemas.microsoft.com/office/drawing/2014/main" xmlns="" id="{EA8E0A03-811D-481D-9D84-B6FE60296BC7}"/>
              </a:ext>
            </a:extLst>
          </p:cNvPr>
          <p:cNvSpPr txBox="1"/>
          <p:nvPr/>
        </p:nvSpPr>
        <p:spPr>
          <a:xfrm>
            <a:off x="611989" y="1384299"/>
            <a:ext cx="1510446" cy="1519200"/>
          </a:xfrm>
          <a:prstGeom prst="rect">
            <a:avLst/>
          </a:prstGeom>
          <a:solidFill>
            <a:srgbClr val="FEC400"/>
          </a:solidFill>
        </p:spPr>
        <p:txBody>
          <a:bodyPr wrap="square" lIns="108000" tIns="108000" rIns="36000" bIns="72000" rtlCol="0">
            <a:noAutofit/>
          </a:bodyPr>
          <a:lstStyle/>
          <a:p>
            <a:pPr>
              <a:lnSpc>
                <a:spcPts val="1300"/>
              </a:lnSpc>
              <a:spcAft>
                <a:spcPts val="300"/>
              </a:spcAft>
            </a:pPr>
            <a:r>
              <a:rPr lang="en-US" sz="1200" dirty="0"/>
              <a:t>The only </a:t>
            </a:r>
            <a:r>
              <a:rPr lang="en-US" sz="1200" b="1" dirty="0"/>
              <a:t>global community </a:t>
            </a:r>
            <a:r>
              <a:rPr lang="en-US" sz="1200" dirty="0"/>
              <a:t>of renewable energy actors from science, academia, NGOs, governments, and industry.</a:t>
            </a:r>
            <a:endParaRPr lang="de-DE" sz="1200" dirty="0"/>
          </a:p>
        </p:txBody>
      </p:sp>
      <p:pic>
        <p:nvPicPr>
          <p:cNvPr id="60" name="Grafik 23" descr="Ein Bild, das Screenshot enthält.&#10;&#10;Automatisch generierte Beschreibung">
            <a:extLst>
              <a:ext uri="{FF2B5EF4-FFF2-40B4-BE49-F238E27FC236}">
                <a16:creationId xmlns:a16="http://schemas.microsoft.com/office/drawing/2014/main" xmlns="" id="{F551C38A-4495-4B50-9854-C0D455D5F8D4}"/>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68572" y="1232039"/>
            <a:ext cx="1147029" cy="997927"/>
          </a:xfrm>
          <a:prstGeom prst="rect">
            <a:avLst/>
          </a:prstGeom>
        </p:spPr>
      </p:pic>
      <p:pic>
        <p:nvPicPr>
          <p:cNvPr id="61" name="Grafik 21" descr="Ein Bild, das Screenshot enthält.&#10;&#10;Automatisch generierte Beschreibung">
            <a:extLst>
              <a:ext uri="{FF2B5EF4-FFF2-40B4-BE49-F238E27FC236}">
                <a16:creationId xmlns:a16="http://schemas.microsoft.com/office/drawing/2014/main" xmlns="" id="{F531FCEF-DB4B-4A08-A3E7-07E9043B88C0}"/>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30133" y="3704486"/>
            <a:ext cx="896815" cy="997927"/>
          </a:xfrm>
          <a:prstGeom prst="rect">
            <a:avLst/>
          </a:prstGeom>
        </p:spPr>
      </p:pic>
      <p:pic>
        <p:nvPicPr>
          <p:cNvPr id="62" name="Grafik 22" descr="Ein Bild, das Screenshot enthält.&#10;&#10;Automatisch generierte Beschreibung">
            <a:extLst>
              <a:ext uri="{FF2B5EF4-FFF2-40B4-BE49-F238E27FC236}">
                <a16:creationId xmlns:a16="http://schemas.microsoft.com/office/drawing/2014/main" xmlns="" id="{34AE386B-5136-44CC-A921-69A6E4BE3EBC}"/>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37382" y="1594518"/>
            <a:ext cx="1005235" cy="997927"/>
          </a:xfrm>
          <a:prstGeom prst="rect">
            <a:avLst/>
          </a:prstGeom>
        </p:spPr>
      </p:pic>
      <p:pic>
        <p:nvPicPr>
          <p:cNvPr id="63" name="Grafik 20" descr="Ein Bild, das Screenshot enthält.&#10;&#10;Automatisch generierte Beschreibung">
            <a:extLst>
              <a:ext uri="{FF2B5EF4-FFF2-40B4-BE49-F238E27FC236}">
                <a16:creationId xmlns:a16="http://schemas.microsoft.com/office/drawing/2014/main" xmlns="" id="{0FDBAD36-51F8-45E0-8D6B-338306642E42}"/>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37381" y="3098673"/>
            <a:ext cx="1005236" cy="997927"/>
          </a:xfrm>
          <a:prstGeom prst="rect">
            <a:avLst/>
          </a:prstGeom>
        </p:spPr>
      </p:pic>
    </p:spTree>
    <p:extLst>
      <p:ext uri="{BB962C8B-B14F-4D97-AF65-F5344CB8AC3E}">
        <p14:creationId xmlns:p14="http://schemas.microsoft.com/office/powerpoint/2010/main" val="63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DEF750-8226-4E43-9B0E-98E0B82AAFA9}"/>
              </a:ext>
            </a:extLst>
          </p:cNvPr>
          <p:cNvSpPr txBox="1"/>
          <p:nvPr/>
        </p:nvSpPr>
        <p:spPr>
          <a:xfrm>
            <a:off x="424281" y="4836748"/>
            <a:ext cx="2057400" cy="274635"/>
          </a:xfrm>
          <a:prstGeom prst="rect">
            <a:avLst/>
          </a:prstGeom>
          <a:noFill/>
          <a:ln cap="flat">
            <a:noFill/>
          </a:ln>
        </p:spPr>
        <p:txBody>
          <a:bodyPr vert="horz" wrap="square" lIns="0" tIns="0" rIns="0" bIns="0" anchor="ctr" anchorCtr="0" compatLnSpc="1">
            <a:noAutofit/>
          </a:bodyPr>
          <a:lstStyle/>
          <a:p>
            <a:pPr defTabSz="457188">
              <a:defRPr sz="1800" b="0" i="0" u="none" strike="noStrike" kern="0" cap="none" spc="0" baseline="0">
                <a:solidFill>
                  <a:srgbClr val="000000"/>
                </a:solidFill>
                <a:uFillTx/>
              </a:defRPr>
            </a:pPr>
            <a:r>
              <a:rPr lang="de-DE" sz="1000" dirty="0" smtClean="0">
                <a:solidFill>
                  <a:srgbClr val="404040"/>
                </a:solidFill>
                <a:latin typeface="Calibri"/>
              </a:rPr>
              <a:t> </a:t>
            </a:r>
            <a:endParaRPr lang="de-DE" sz="1000" dirty="0">
              <a:solidFill>
                <a:srgbClr val="404040"/>
              </a:solidFill>
              <a:latin typeface="Calibri"/>
            </a:endParaRPr>
          </a:p>
        </p:txBody>
      </p:sp>
      <p:sp>
        <p:nvSpPr>
          <p:cNvPr id="3" name="Slide Number Placeholder 2">
            <a:extLst>
              <a:ext uri="{FF2B5EF4-FFF2-40B4-BE49-F238E27FC236}">
                <a16:creationId xmlns:a16="http://schemas.microsoft.com/office/drawing/2014/main" xmlns="" id="{EE41E1A4-2ACB-324B-B208-BD40967979DF}"/>
              </a:ext>
            </a:extLst>
          </p:cNvPr>
          <p:cNvSpPr txBox="1"/>
          <p:nvPr/>
        </p:nvSpPr>
        <p:spPr>
          <a:xfrm>
            <a:off x="6767516" y="4785101"/>
            <a:ext cx="1800225" cy="274635"/>
          </a:xfrm>
          <a:prstGeom prst="rect">
            <a:avLst/>
          </a:prstGeom>
          <a:noFill/>
          <a:ln cap="flat">
            <a:noFill/>
          </a:ln>
        </p:spPr>
        <p:txBody>
          <a:bodyPr vert="horz" wrap="square" lIns="0" tIns="0" rIns="0" bIns="0" anchor="ctr" anchorCtr="0" compatLnSpc="1">
            <a:noAutofit/>
          </a:bodyPr>
          <a:lstStyle/>
          <a:p>
            <a:pPr algn="r" defTabSz="457188">
              <a:defRPr sz="1800" b="0" i="0" u="none" strike="noStrike" kern="0" cap="none" spc="0" baseline="0">
                <a:solidFill>
                  <a:srgbClr val="000000"/>
                </a:solidFill>
                <a:uFillTx/>
              </a:defRPr>
            </a:pPr>
            <a:fld id="{E6E9D0AD-660B-9043-B7BA-3CF6E08252E5}" type="slidenum">
              <a:rPr sz="1350"/>
              <a:pPr algn="r" defTabSz="457188">
                <a:defRPr sz="1800" b="0" i="0" u="none" strike="noStrike" kern="0" cap="none" spc="0" baseline="0">
                  <a:solidFill>
                    <a:srgbClr val="000000"/>
                  </a:solidFill>
                  <a:uFillTx/>
                </a:defRPr>
              </a:pPr>
              <a:t>4</a:t>
            </a:fld>
            <a:endParaRPr lang="de-DE" sz="1000">
              <a:solidFill>
                <a:srgbClr val="404040"/>
              </a:solidFill>
              <a:latin typeface="Calibri"/>
            </a:endParaRPr>
          </a:p>
        </p:txBody>
      </p:sp>
      <p:sp>
        <p:nvSpPr>
          <p:cNvPr id="4" name="Content Placeholder 3">
            <a:extLst>
              <a:ext uri="{FF2B5EF4-FFF2-40B4-BE49-F238E27FC236}">
                <a16:creationId xmlns:a16="http://schemas.microsoft.com/office/drawing/2014/main" xmlns="" id="{37C16E40-4CA0-B242-8961-326258AC966A}"/>
              </a:ext>
            </a:extLst>
          </p:cNvPr>
          <p:cNvSpPr txBox="1">
            <a:spLocks noGrp="1"/>
          </p:cNvSpPr>
          <p:nvPr>
            <p:ph type="body" idx="4294967295"/>
          </p:nvPr>
        </p:nvSpPr>
        <p:spPr>
          <a:xfrm>
            <a:off x="576264" y="1816101"/>
            <a:ext cx="6011860" cy="2838471"/>
          </a:xfrm>
        </p:spPr>
        <p:txBody>
          <a:bodyPr/>
          <a:lstStyle/>
          <a:p>
            <a:pPr lvl="0"/>
            <a:r>
              <a:rPr lang="en-US" dirty="0">
                <a:latin typeface="Calibri" pitchFamily="34"/>
                <a:cs typeface="Calibri" pitchFamily="34"/>
              </a:rPr>
              <a:t>The report features:</a:t>
            </a:r>
          </a:p>
          <a:p>
            <a:pPr lvl="1"/>
            <a:r>
              <a:rPr lang="en-US" b="0" dirty="0"/>
              <a:t>Global Overview</a:t>
            </a:r>
          </a:p>
          <a:p>
            <a:pPr lvl="1"/>
            <a:r>
              <a:rPr lang="en-US" b="0" dirty="0"/>
              <a:t>Policy Landscape</a:t>
            </a:r>
          </a:p>
          <a:p>
            <a:pPr lvl="1"/>
            <a:r>
              <a:rPr lang="en-US" b="0" dirty="0"/>
              <a:t>Market and Industry Trends</a:t>
            </a:r>
          </a:p>
          <a:p>
            <a:pPr lvl="1"/>
            <a:r>
              <a:rPr lang="en-US" b="0" dirty="0"/>
              <a:t>Distributed Renewables for Energy Access</a:t>
            </a:r>
          </a:p>
          <a:p>
            <a:pPr lvl="1"/>
            <a:r>
              <a:rPr lang="en-US" b="0" dirty="0"/>
              <a:t>Investment Flows</a:t>
            </a:r>
          </a:p>
          <a:p>
            <a:pPr lvl="1"/>
            <a:r>
              <a:rPr lang="en-US" b="0" dirty="0"/>
              <a:t>Energy Systems Integration and Enabling Technologies</a:t>
            </a:r>
          </a:p>
          <a:p>
            <a:pPr lvl="1"/>
            <a:r>
              <a:rPr lang="en-US" b="0" dirty="0"/>
              <a:t>Energy Efficiency</a:t>
            </a:r>
          </a:p>
          <a:p>
            <a:pPr lvl="1"/>
            <a:r>
              <a:rPr lang="en-US" b="0" dirty="0"/>
              <a:t>Feature: Public Support for Renewables</a:t>
            </a:r>
          </a:p>
          <a:p>
            <a:pPr lvl="0"/>
            <a:endParaRPr lang="en-US" dirty="0">
              <a:latin typeface="Calibri" pitchFamily="34"/>
              <a:cs typeface="Calibri" pitchFamily="34"/>
            </a:endParaRPr>
          </a:p>
        </p:txBody>
      </p:sp>
      <p:sp>
        <p:nvSpPr>
          <p:cNvPr id="5" name="Text Placeholder 4">
            <a:extLst>
              <a:ext uri="{FF2B5EF4-FFF2-40B4-BE49-F238E27FC236}">
                <a16:creationId xmlns:a16="http://schemas.microsoft.com/office/drawing/2014/main" xmlns="" id="{6C381E10-96A6-534F-8B22-2CFCDC0E25F3}"/>
              </a:ext>
            </a:extLst>
          </p:cNvPr>
          <p:cNvSpPr txBox="1">
            <a:spLocks noGrp="1"/>
          </p:cNvSpPr>
          <p:nvPr>
            <p:ph type="body" idx="4294967295"/>
          </p:nvPr>
        </p:nvSpPr>
        <p:spPr>
          <a:xfrm>
            <a:off x="576264" y="1347323"/>
            <a:ext cx="7991469" cy="217707"/>
          </a:xfrm>
        </p:spPr>
        <p:txBody>
          <a:bodyPr/>
          <a:lstStyle/>
          <a:p>
            <a:pPr lvl="0"/>
            <a:r>
              <a:rPr lang="en-US" b="0" kern="0" spc="0"/>
              <a:t>collaborative annual reporting on renewables since 2005</a:t>
            </a:r>
          </a:p>
        </p:txBody>
      </p:sp>
      <p:sp>
        <p:nvSpPr>
          <p:cNvPr id="6" name="Title 6">
            <a:extLst>
              <a:ext uri="{FF2B5EF4-FFF2-40B4-BE49-F238E27FC236}">
                <a16:creationId xmlns:a16="http://schemas.microsoft.com/office/drawing/2014/main" xmlns="" id="{9D7E7B25-A688-D241-A64B-E4AE7E9F55B4}"/>
              </a:ext>
            </a:extLst>
          </p:cNvPr>
          <p:cNvSpPr txBox="1">
            <a:spLocks noGrp="1"/>
          </p:cNvSpPr>
          <p:nvPr>
            <p:ph type="title"/>
          </p:nvPr>
        </p:nvSpPr>
        <p:spPr/>
        <p:txBody>
          <a:bodyPr/>
          <a:lstStyle/>
          <a:p>
            <a:pPr lvl="0"/>
            <a:r>
              <a:rPr lang="en-US"/>
              <a:t>Renewables 2020 global status report</a:t>
            </a:r>
          </a:p>
        </p:txBody>
      </p:sp>
      <p:pic>
        <p:nvPicPr>
          <p:cNvPr id="7" name="Picture 7">
            <a:extLst>
              <a:ext uri="{FF2B5EF4-FFF2-40B4-BE49-F238E27FC236}">
                <a16:creationId xmlns:a16="http://schemas.microsoft.com/office/drawing/2014/main" xmlns="" id="{47209E6E-8181-E34E-86E6-1C199AFB8E8A}"/>
              </a:ext>
            </a:extLst>
          </p:cNvPr>
          <p:cNvPicPr>
            <a:picLocks noChangeAspect="1"/>
          </p:cNvPicPr>
          <p:nvPr/>
        </p:nvPicPr>
        <p:blipFill>
          <a:blip r:embed="rId3"/>
          <a:stretch>
            <a:fillRect/>
          </a:stretch>
        </p:blipFill>
        <p:spPr>
          <a:xfrm>
            <a:off x="6521662" y="1299187"/>
            <a:ext cx="2046071" cy="2894195"/>
          </a:xfrm>
          <a:prstGeom prst="rect">
            <a:avLst/>
          </a:prstGeom>
          <a:noFill/>
          <a:ln w="6350" cap="flat">
            <a:solidFill>
              <a:schemeClr val="tx1">
                <a:alpha val="20000"/>
              </a:schemeClr>
            </a:solidFill>
          </a:ln>
          <a:effectLst/>
        </p:spPr>
      </p:pic>
      <p:pic>
        <p:nvPicPr>
          <p:cNvPr id="8" name="Picture 2">
            <a:extLst>
              <a:ext uri="{FF2B5EF4-FFF2-40B4-BE49-F238E27FC236}">
                <a16:creationId xmlns:a16="http://schemas.microsoft.com/office/drawing/2014/main" xmlns="" id="{12D03545-2720-0642-9334-CA422C547AF6}"/>
              </a:ext>
            </a:extLst>
          </p:cNvPr>
          <p:cNvPicPr>
            <a:picLocks noChangeAspect="1"/>
          </p:cNvPicPr>
          <p:nvPr/>
        </p:nvPicPr>
        <p:blipFill>
          <a:blip r:embed="rId4"/>
          <a:srcRect/>
          <a:stretch>
            <a:fillRect/>
          </a:stretch>
        </p:blipFill>
        <p:spPr>
          <a:xfrm>
            <a:off x="4914415" y="2982647"/>
            <a:ext cx="2148446" cy="1739422"/>
          </a:xfrm>
          <a:prstGeom prst="rect">
            <a:avLst/>
          </a:prstGeom>
          <a:noFill/>
          <a:ln cap="flat">
            <a:noFill/>
          </a:ln>
        </p:spPr>
      </p:pic>
      <p:sp>
        <p:nvSpPr>
          <p:cNvPr id="9" name="Textfeld 8">
            <a:extLst>
              <a:ext uri="{FF2B5EF4-FFF2-40B4-BE49-F238E27FC236}">
                <a16:creationId xmlns:a16="http://schemas.microsoft.com/office/drawing/2014/main" xmlns="" id="{1A1DB667-4456-5E43-A4CF-8DC7BF1E9BC5}"/>
              </a:ext>
            </a:extLst>
          </p:cNvPr>
          <p:cNvSpPr txBox="1"/>
          <p:nvPr/>
        </p:nvSpPr>
        <p:spPr>
          <a:xfrm>
            <a:off x="6116236" y="4301711"/>
            <a:ext cx="1593186" cy="194709"/>
          </a:xfrm>
          <a:prstGeom prst="rect">
            <a:avLst/>
          </a:prstGeom>
          <a:solidFill>
            <a:srgbClr val="FFC500"/>
          </a:solidFill>
        </p:spPr>
        <p:txBody>
          <a:bodyPr wrap="none" lIns="0" tIns="0" rIns="0" bIns="0" rtlCol="0" anchor="ctr" anchorCtr="0">
            <a:noAutofit/>
          </a:bodyPr>
          <a:lstStyle/>
          <a:p>
            <a:pPr algn="ctr"/>
            <a:r>
              <a:rPr lang="de-DE" sz="1050" dirty="0">
                <a:latin typeface="Calibri" panose="020F0502020204030204" pitchFamily="34" charset="0"/>
                <a:cs typeface="Calibri" panose="020F0502020204030204" pitchFamily="34" charset="0"/>
              </a:rPr>
              <a:t>www.ren21.net/gsr-2020</a:t>
            </a:r>
          </a:p>
        </p:txBody>
      </p:sp>
      <p:sp>
        <p:nvSpPr>
          <p:cNvPr id="10" name="Date Placeholder 9"/>
          <p:cNvSpPr>
            <a:spLocks noGrp="1"/>
          </p:cNvSpPr>
          <p:nvPr>
            <p:ph type="dt" sz="half" idx="2"/>
          </p:nvPr>
        </p:nvSpPr>
        <p:spPr>
          <a:xfrm>
            <a:off x="576263" y="4689724"/>
            <a:ext cx="1953349" cy="484809"/>
          </a:xfrm>
        </p:spPr>
        <p:txBody>
          <a:bodyPr/>
          <a:lstStyle/>
          <a:p>
            <a:fld id="{A6E20E44-B6E1-4899-8965-97DFF24F1E02}" type="datetime1">
              <a:rPr lang="en-US" smtClean="0"/>
              <a:t>7/14/2020</a:t>
            </a:fld>
            <a:endParaRPr lang="de-DE" dirty="0"/>
          </a:p>
        </p:txBody>
      </p:sp>
      <p:sp>
        <p:nvSpPr>
          <p:cNvPr id="11" name="Slide Number Placeholder 10"/>
          <p:cNvSpPr>
            <a:spLocks noGrp="1"/>
          </p:cNvSpPr>
          <p:nvPr>
            <p:ph type="sldNum" sz="quarter" idx="11"/>
          </p:nvPr>
        </p:nvSpPr>
        <p:spPr/>
        <p:txBody>
          <a:bodyPr/>
          <a:lstStyle/>
          <a:p>
            <a:fld id="{5BB9E904-9AEB-6C42-8A24-041048A80976}" type="slidenum">
              <a:rPr lang="de-DE" smtClean="0"/>
              <a:pPr/>
              <a:t>4</a:t>
            </a:fld>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556D3A0-9B01-4B47-A334-833B1D2A2D60}"/>
              </a:ext>
            </a:extLst>
          </p:cNvPr>
          <p:cNvSpPr>
            <a:spLocks noGrp="1"/>
          </p:cNvSpPr>
          <p:nvPr>
            <p:ph type="dt" sz="half" idx="10"/>
          </p:nvPr>
        </p:nvSpPr>
        <p:spPr/>
        <p:txBody>
          <a:bodyPr/>
          <a:lstStyle/>
          <a:p>
            <a:fld id="{CAE20850-390A-4E37-8A1F-A5155E9BEC08}" type="datetime1">
              <a:rPr lang="en-US" smtClean="0"/>
              <a:t>7/14/2020</a:t>
            </a:fld>
            <a:endParaRPr lang="de-DE" dirty="0"/>
          </a:p>
        </p:txBody>
      </p:sp>
      <p:sp>
        <p:nvSpPr>
          <p:cNvPr id="3" name="Slide Number Placeholder 2">
            <a:extLst>
              <a:ext uri="{FF2B5EF4-FFF2-40B4-BE49-F238E27FC236}">
                <a16:creationId xmlns:a16="http://schemas.microsoft.com/office/drawing/2014/main" xmlns="" id="{4139D6EF-90E3-46B1-B2DC-D18D68CCEC69}"/>
              </a:ext>
            </a:extLst>
          </p:cNvPr>
          <p:cNvSpPr>
            <a:spLocks noGrp="1"/>
          </p:cNvSpPr>
          <p:nvPr>
            <p:ph type="sldNum" sz="quarter" idx="11"/>
          </p:nvPr>
        </p:nvSpPr>
        <p:spPr/>
        <p:txBody>
          <a:bodyPr/>
          <a:lstStyle/>
          <a:p>
            <a:fld id="{5BB9E904-9AEB-6C42-8A24-041048A80976}" type="slidenum">
              <a:rPr lang="de-DE" smtClean="0"/>
              <a:pPr/>
              <a:t>5</a:t>
            </a:fld>
            <a:endParaRPr lang="de-DE" dirty="0"/>
          </a:p>
        </p:txBody>
      </p:sp>
      <p:pic>
        <p:nvPicPr>
          <p:cNvPr id="12" name="Content Placeholder 8" descr="A screenshot of a cell phone&#10;&#10;Description automatically generated">
            <a:extLst>
              <a:ext uri="{FF2B5EF4-FFF2-40B4-BE49-F238E27FC236}">
                <a16:creationId xmlns:a16="http://schemas.microsoft.com/office/drawing/2014/main" xmlns="" id="{4530EA5F-CE70-459F-A3C0-774F32BD2AF9}"/>
              </a:ext>
            </a:extLst>
          </p:cNvPr>
          <p:cNvPicPr>
            <a:picLocks noGrp="1" noChangeAspect="1"/>
          </p:cNvPicPr>
          <p:nvPr>
            <p:ph sz="quarter" idx="12"/>
          </p:nvPr>
        </p:nvPicPr>
        <p:blipFill rotWithShape="1">
          <a:blip r:embed="rId3"/>
          <a:srcRect t="6208" b="17862"/>
          <a:stretch/>
        </p:blipFill>
        <p:spPr>
          <a:xfrm>
            <a:off x="510285" y="1492251"/>
            <a:ext cx="6280551" cy="3162300"/>
          </a:xfrm>
        </p:spPr>
      </p:pic>
      <p:sp>
        <p:nvSpPr>
          <p:cNvPr id="13" name="Content Placeholder 5">
            <a:extLst>
              <a:ext uri="{FF2B5EF4-FFF2-40B4-BE49-F238E27FC236}">
                <a16:creationId xmlns:a16="http://schemas.microsoft.com/office/drawing/2014/main" xmlns="" id="{51AADDF4-6F4B-48E9-AD95-E5DF50B30D57}"/>
              </a:ext>
            </a:extLst>
          </p:cNvPr>
          <p:cNvSpPr>
            <a:spLocks noGrp="1"/>
          </p:cNvSpPr>
          <p:nvPr>
            <p:ph sz="quarter" idx="14"/>
          </p:nvPr>
        </p:nvSpPr>
        <p:spPr>
          <a:xfrm>
            <a:off x="6767513" y="2854325"/>
            <a:ext cx="1800225" cy="1800225"/>
          </a:xfrm>
        </p:spPr>
        <p:txBody>
          <a:bodyPr/>
          <a:lstStyle/>
          <a:p>
            <a:r>
              <a:rPr lang="en-US" b="0" dirty="0"/>
              <a:t>Most of the additions were from </a:t>
            </a:r>
            <a:r>
              <a:rPr lang="en-US" dirty="0"/>
              <a:t>solar PV (115 GW)</a:t>
            </a:r>
            <a:r>
              <a:rPr lang="en-US" b="0" dirty="0"/>
              <a:t>, but global markets for wind power and bio-power also grew during 2019.</a:t>
            </a:r>
          </a:p>
          <a:p>
            <a:endParaRPr lang="en-US" dirty="0"/>
          </a:p>
        </p:txBody>
      </p:sp>
      <p:sp>
        <p:nvSpPr>
          <p:cNvPr id="14" name="Title 6">
            <a:extLst>
              <a:ext uri="{FF2B5EF4-FFF2-40B4-BE49-F238E27FC236}">
                <a16:creationId xmlns:a16="http://schemas.microsoft.com/office/drawing/2014/main" xmlns="" id="{2AF33CB4-F3EB-4A3E-850D-85FA407A7579}"/>
              </a:ext>
            </a:extLst>
          </p:cNvPr>
          <p:cNvSpPr>
            <a:spLocks noGrp="1"/>
          </p:cNvSpPr>
          <p:nvPr>
            <p:ph type="title"/>
          </p:nvPr>
        </p:nvSpPr>
        <p:spPr>
          <a:xfrm>
            <a:off x="576263" y="987424"/>
            <a:ext cx="7991475" cy="288925"/>
          </a:xfrm>
        </p:spPr>
        <p:txBody>
          <a:bodyPr/>
          <a:lstStyle/>
          <a:p>
            <a:r>
              <a:rPr lang="en-US" dirty="0"/>
              <a:t>a record 200 gigawatts of renewable power added in 2019</a:t>
            </a:r>
          </a:p>
        </p:txBody>
      </p:sp>
      <p:sp>
        <p:nvSpPr>
          <p:cNvPr id="15" name="Textfeld 7">
            <a:extLst>
              <a:ext uri="{FF2B5EF4-FFF2-40B4-BE49-F238E27FC236}">
                <a16:creationId xmlns:a16="http://schemas.microsoft.com/office/drawing/2014/main" xmlns="" id="{959F070D-ED23-49F8-AA57-0B6DD20AEEBC}"/>
              </a:ext>
            </a:extLst>
          </p:cNvPr>
          <p:cNvSpPr txBox="1"/>
          <p:nvPr/>
        </p:nvSpPr>
        <p:spPr>
          <a:xfrm>
            <a:off x="6767513" y="1492250"/>
            <a:ext cx="1800224" cy="1091898"/>
          </a:xfrm>
          <a:prstGeom prst="rect">
            <a:avLst/>
          </a:prstGeom>
        </p:spPr>
        <p:txBody>
          <a:bodyPr wrap="square" lIns="0" tIns="0" rIns="0" bIns="0" rtlCol="0" anchor="t" anchorCtr="0">
            <a:noAutofit/>
          </a:bodyPr>
          <a:lstStyle/>
          <a:p>
            <a:pPr algn="l"/>
            <a:r>
              <a:rPr lang="de-DE" sz="1100" dirty="0">
                <a:latin typeface="+mj-lt"/>
              </a:rPr>
              <a:t>Annual </a:t>
            </a:r>
            <a:r>
              <a:rPr lang="de-DE" sz="1100" dirty="0" err="1">
                <a:latin typeface="+mj-lt"/>
              </a:rPr>
              <a:t>Additions</a:t>
            </a:r>
            <a:r>
              <a:rPr lang="de-DE" sz="1100" dirty="0">
                <a:latin typeface="+mj-lt"/>
              </a:rPr>
              <a:t> </a:t>
            </a:r>
            <a:r>
              <a:rPr lang="de-DE" sz="1100" dirty="0" err="1">
                <a:latin typeface="+mj-lt"/>
              </a:rPr>
              <a:t>of</a:t>
            </a:r>
            <a:r>
              <a:rPr lang="de-DE" sz="1100" dirty="0">
                <a:latin typeface="+mj-lt"/>
              </a:rPr>
              <a:t> </a:t>
            </a:r>
            <a:r>
              <a:rPr lang="de-DE" sz="1100" dirty="0" err="1">
                <a:latin typeface="+mj-lt"/>
              </a:rPr>
              <a:t>Renewable</a:t>
            </a:r>
            <a:r>
              <a:rPr lang="de-DE" sz="1100" dirty="0">
                <a:latin typeface="+mj-lt"/>
              </a:rPr>
              <a:t> Power </a:t>
            </a:r>
            <a:r>
              <a:rPr lang="de-DE" sz="1100" dirty="0" err="1">
                <a:latin typeface="+mj-lt"/>
              </a:rPr>
              <a:t>Capacity</a:t>
            </a:r>
            <a:r>
              <a:rPr lang="de-DE" sz="1100" dirty="0">
                <a:latin typeface="+mj-lt"/>
              </a:rPr>
              <a:t>, </a:t>
            </a:r>
            <a:r>
              <a:rPr lang="de-DE" sz="1100" dirty="0" err="1">
                <a:latin typeface="+mj-lt"/>
              </a:rPr>
              <a:t>by</a:t>
            </a:r>
            <a:r>
              <a:rPr lang="de-DE" sz="1100" dirty="0">
                <a:latin typeface="+mj-lt"/>
              </a:rPr>
              <a:t> Technology </a:t>
            </a:r>
            <a:r>
              <a:rPr lang="de-DE" sz="1100" dirty="0" err="1">
                <a:latin typeface="+mj-lt"/>
              </a:rPr>
              <a:t>and</a:t>
            </a:r>
            <a:r>
              <a:rPr lang="de-DE" sz="1100" dirty="0">
                <a:latin typeface="+mj-lt"/>
              </a:rPr>
              <a:t> Total, 2013-2019</a:t>
            </a:r>
          </a:p>
        </p:txBody>
      </p:sp>
      <p:pic>
        <p:nvPicPr>
          <p:cNvPr id="16" name="Content Placeholder 8" descr="A screenshot of a cell phone&#10;&#10;Description automatically generated">
            <a:extLst>
              <a:ext uri="{FF2B5EF4-FFF2-40B4-BE49-F238E27FC236}">
                <a16:creationId xmlns:a16="http://schemas.microsoft.com/office/drawing/2014/main" xmlns="" id="{87793FAD-EB61-4809-904B-333299F97722}"/>
              </a:ext>
            </a:extLst>
          </p:cNvPr>
          <p:cNvPicPr>
            <a:picLocks noChangeAspect="1"/>
          </p:cNvPicPr>
          <p:nvPr/>
        </p:nvPicPr>
        <p:blipFill rotWithShape="1">
          <a:blip r:embed="rId3"/>
          <a:srcRect l="71989" t="495" r="8581" b="75589"/>
          <a:stretch/>
        </p:blipFill>
        <p:spPr>
          <a:xfrm>
            <a:off x="5033262" y="1191825"/>
            <a:ext cx="1253203" cy="1022890"/>
          </a:xfrm>
          <a:prstGeom prst="rect">
            <a:avLst/>
          </a:prstGeom>
        </p:spPr>
      </p:pic>
    </p:spTree>
    <p:extLst>
      <p:ext uri="{BB962C8B-B14F-4D97-AF65-F5344CB8AC3E}">
        <p14:creationId xmlns:p14="http://schemas.microsoft.com/office/powerpoint/2010/main" val="167504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008609-344B-4DA7-9436-28713C4B6277}"/>
              </a:ext>
            </a:extLst>
          </p:cNvPr>
          <p:cNvSpPr>
            <a:spLocks noGrp="1"/>
          </p:cNvSpPr>
          <p:nvPr>
            <p:ph type="dt" sz="half" idx="2"/>
          </p:nvPr>
        </p:nvSpPr>
        <p:spPr>
          <a:xfrm>
            <a:off x="576263" y="4789563"/>
            <a:ext cx="2057400" cy="274637"/>
          </a:xfrm>
        </p:spPr>
        <p:txBody>
          <a:bodyPr/>
          <a:lstStyle/>
          <a:p>
            <a:fld id="{B2A6FB31-ED3F-425B-BF1B-183FE63D97EC}" type="datetime1">
              <a:rPr lang="en-US" smtClean="0"/>
              <a:t>7/14/2020</a:t>
            </a:fld>
            <a:endParaRPr lang="de-DE" dirty="0"/>
          </a:p>
        </p:txBody>
      </p:sp>
      <p:sp>
        <p:nvSpPr>
          <p:cNvPr id="3" name="Slide Number Placeholder 2">
            <a:extLst>
              <a:ext uri="{FF2B5EF4-FFF2-40B4-BE49-F238E27FC236}">
                <a16:creationId xmlns:a16="http://schemas.microsoft.com/office/drawing/2014/main" xmlns="" id="{E444970F-770E-4EC1-8EC9-69291924D9D6}"/>
              </a:ext>
            </a:extLst>
          </p:cNvPr>
          <p:cNvSpPr>
            <a:spLocks noGrp="1"/>
          </p:cNvSpPr>
          <p:nvPr>
            <p:ph type="sldNum" sz="quarter" idx="11"/>
          </p:nvPr>
        </p:nvSpPr>
        <p:spPr/>
        <p:txBody>
          <a:bodyPr/>
          <a:lstStyle/>
          <a:p>
            <a:fld id="{5BB9E904-9AEB-6C42-8A24-041048A80976}" type="slidenum">
              <a:rPr lang="de-DE" smtClean="0"/>
              <a:pPr/>
              <a:t>6</a:t>
            </a:fld>
            <a:endParaRPr lang="de-DE" dirty="0"/>
          </a:p>
        </p:txBody>
      </p:sp>
      <p:sp>
        <p:nvSpPr>
          <p:cNvPr id="6" name="Content Placeholder 5">
            <a:extLst>
              <a:ext uri="{FF2B5EF4-FFF2-40B4-BE49-F238E27FC236}">
                <a16:creationId xmlns:a16="http://schemas.microsoft.com/office/drawing/2014/main" xmlns="" id="{9A8D3DB7-38BF-4B59-8515-9701D9879DA3}"/>
              </a:ext>
            </a:extLst>
          </p:cNvPr>
          <p:cNvSpPr>
            <a:spLocks noGrp="1"/>
          </p:cNvSpPr>
          <p:nvPr>
            <p:ph sz="quarter" idx="14"/>
          </p:nvPr>
        </p:nvSpPr>
        <p:spPr/>
        <p:txBody>
          <a:bodyPr/>
          <a:lstStyle/>
          <a:p>
            <a:r>
              <a:rPr lang="en-US" dirty="0"/>
              <a:t>47 countries </a:t>
            </a:r>
            <a:r>
              <a:rPr lang="en-US" b="0" dirty="0"/>
              <a:t>had installed at least 1 GW of solar PV and wind power. compared to      </a:t>
            </a:r>
            <a:r>
              <a:rPr lang="en-US" dirty="0"/>
              <a:t>18 countries</a:t>
            </a:r>
            <a:r>
              <a:rPr lang="en-US" b="0" dirty="0"/>
              <a:t> in 2009.</a:t>
            </a:r>
          </a:p>
        </p:txBody>
      </p:sp>
      <p:sp>
        <p:nvSpPr>
          <p:cNvPr id="7" name="Title 6">
            <a:extLst>
              <a:ext uri="{FF2B5EF4-FFF2-40B4-BE49-F238E27FC236}">
                <a16:creationId xmlns:a16="http://schemas.microsoft.com/office/drawing/2014/main" xmlns="" id="{80CB84CE-BABA-473A-82D4-D00B62F6C0B5}"/>
              </a:ext>
            </a:extLst>
          </p:cNvPr>
          <p:cNvSpPr>
            <a:spLocks noGrp="1"/>
          </p:cNvSpPr>
          <p:nvPr>
            <p:ph type="title"/>
          </p:nvPr>
        </p:nvSpPr>
        <p:spPr/>
        <p:txBody>
          <a:bodyPr/>
          <a:lstStyle/>
          <a:p>
            <a:r>
              <a:rPr lang="en-US" dirty="0"/>
              <a:t>Solar </a:t>
            </a:r>
            <a:r>
              <a:rPr lang="en-US" dirty="0" err="1"/>
              <a:t>pv</a:t>
            </a:r>
            <a:r>
              <a:rPr lang="en-US" dirty="0"/>
              <a:t> and wind power are spreading around the world</a:t>
            </a:r>
          </a:p>
        </p:txBody>
      </p:sp>
      <p:pic>
        <p:nvPicPr>
          <p:cNvPr id="17" name="Picture 16">
            <a:extLst>
              <a:ext uri="{FF2B5EF4-FFF2-40B4-BE49-F238E27FC236}">
                <a16:creationId xmlns:a16="http://schemas.microsoft.com/office/drawing/2014/main" xmlns="" id="{C406B29E-E6BF-4D1E-818D-F098D1AE74BC}"/>
              </a:ext>
            </a:extLst>
          </p:cNvPr>
          <p:cNvPicPr>
            <a:picLocks noChangeAspect="1"/>
          </p:cNvPicPr>
          <p:nvPr/>
        </p:nvPicPr>
        <p:blipFill>
          <a:blip r:embed="rId3"/>
          <a:stretch>
            <a:fillRect/>
          </a:stretch>
        </p:blipFill>
        <p:spPr>
          <a:xfrm>
            <a:off x="576263" y="1336711"/>
            <a:ext cx="5675450" cy="3436953"/>
          </a:xfrm>
          <a:prstGeom prst="rect">
            <a:avLst/>
          </a:prstGeom>
        </p:spPr>
      </p:pic>
      <p:sp>
        <p:nvSpPr>
          <p:cNvPr id="8" name="Textfeld 7">
            <a:extLst>
              <a:ext uri="{FF2B5EF4-FFF2-40B4-BE49-F238E27FC236}">
                <a16:creationId xmlns:a16="http://schemas.microsoft.com/office/drawing/2014/main" xmlns="" id="{33A5688F-B756-4CBB-807E-AB073AC69446}"/>
              </a:ext>
            </a:extLst>
          </p:cNvPr>
          <p:cNvSpPr txBox="1"/>
          <p:nvPr/>
        </p:nvSpPr>
        <p:spPr>
          <a:xfrm>
            <a:off x="6767513" y="1492250"/>
            <a:ext cx="1800224" cy="1091898"/>
          </a:xfrm>
          <a:prstGeom prst="rect">
            <a:avLst/>
          </a:prstGeom>
        </p:spPr>
        <p:txBody>
          <a:bodyPr wrap="square" lIns="0" tIns="0" rIns="0" bIns="0" rtlCol="0" anchor="t" anchorCtr="0">
            <a:noAutofit/>
          </a:bodyPr>
          <a:lstStyle/>
          <a:p>
            <a:r>
              <a:rPr lang="en-US" sz="1300" dirty="0"/>
              <a:t>Number of Countries with More Than 1 GW of     Solar PV and Wind Power, by Region, 2009-2019</a:t>
            </a:r>
            <a:endParaRPr lang="de-DE" sz="1300" dirty="0"/>
          </a:p>
        </p:txBody>
      </p:sp>
    </p:spTree>
    <p:extLst>
      <p:ext uri="{BB962C8B-B14F-4D97-AF65-F5344CB8AC3E}">
        <p14:creationId xmlns:p14="http://schemas.microsoft.com/office/powerpoint/2010/main" val="414460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15F16E6A-ABF7-4871-9E6D-69A0E70C0FE4}"/>
              </a:ext>
            </a:extLst>
          </p:cNvPr>
          <p:cNvPicPr>
            <a:picLocks noChangeAspect="1"/>
          </p:cNvPicPr>
          <p:nvPr/>
        </p:nvPicPr>
        <p:blipFill>
          <a:blip r:embed="rId3"/>
          <a:stretch>
            <a:fillRect/>
          </a:stretch>
        </p:blipFill>
        <p:spPr>
          <a:xfrm>
            <a:off x="486811" y="1778152"/>
            <a:ext cx="6432053" cy="2806987"/>
          </a:xfrm>
          <a:prstGeom prst="rect">
            <a:avLst/>
          </a:prstGeom>
        </p:spPr>
      </p:pic>
      <p:sp>
        <p:nvSpPr>
          <p:cNvPr id="2" name="Date Placeholder 1">
            <a:extLst>
              <a:ext uri="{FF2B5EF4-FFF2-40B4-BE49-F238E27FC236}">
                <a16:creationId xmlns:a16="http://schemas.microsoft.com/office/drawing/2014/main" xmlns="" id="{B3836BF7-0889-444C-A373-55D9C7E9036D}"/>
              </a:ext>
            </a:extLst>
          </p:cNvPr>
          <p:cNvSpPr>
            <a:spLocks noGrp="1"/>
          </p:cNvSpPr>
          <p:nvPr>
            <p:ph type="dt" sz="half" idx="2"/>
          </p:nvPr>
        </p:nvSpPr>
        <p:spPr>
          <a:xfrm>
            <a:off x="576263" y="4789563"/>
            <a:ext cx="2057400" cy="274637"/>
          </a:xfrm>
        </p:spPr>
        <p:txBody>
          <a:bodyPr/>
          <a:lstStyle/>
          <a:p>
            <a:fld id="{FCF37D28-28A0-46AD-8568-F6676E96B3A1}" type="datetime1">
              <a:rPr lang="en-US" smtClean="0"/>
              <a:t>7/14/2020</a:t>
            </a:fld>
            <a:endParaRPr lang="de-DE" dirty="0"/>
          </a:p>
        </p:txBody>
      </p:sp>
      <p:sp>
        <p:nvSpPr>
          <p:cNvPr id="3" name="Slide Number Placeholder 2">
            <a:extLst>
              <a:ext uri="{FF2B5EF4-FFF2-40B4-BE49-F238E27FC236}">
                <a16:creationId xmlns:a16="http://schemas.microsoft.com/office/drawing/2014/main" xmlns="" id="{C79DCDAA-C4A7-41F1-A66B-ECF9EDE552D4}"/>
              </a:ext>
            </a:extLst>
          </p:cNvPr>
          <p:cNvSpPr>
            <a:spLocks noGrp="1"/>
          </p:cNvSpPr>
          <p:nvPr>
            <p:ph type="sldNum" sz="quarter" idx="11"/>
          </p:nvPr>
        </p:nvSpPr>
        <p:spPr/>
        <p:txBody>
          <a:bodyPr/>
          <a:lstStyle/>
          <a:p>
            <a:fld id="{5BB9E904-9AEB-6C42-8A24-041048A80976}" type="slidenum">
              <a:rPr lang="de-DE" smtClean="0"/>
              <a:pPr/>
              <a:t>7</a:t>
            </a:fld>
            <a:endParaRPr lang="de-DE" dirty="0"/>
          </a:p>
        </p:txBody>
      </p:sp>
      <p:sp>
        <p:nvSpPr>
          <p:cNvPr id="7" name="Title 6">
            <a:extLst>
              <a:ext uri="{FF2B5EF4-FFF2-40B4-BE49-F238E27FC236}">
                <a16:creationId xmlns:a16="http://schemas.microsoft.com/office/drawing/2014/main" xmlns="" id="{3D103F4C-A3CC-4501-A307-E88B230E5F98}"/>
              </a:ext>
            </a:extLst>
          </p:cNvPr>
          <p:cNvSpPr>
            <a:spLocks noGrp="1"/>
          </p:cNvSpPr>
          <p:nvPr>
            <p:ph type="title"/>
          </p:nvPr>
        </p:nvSpPr>
        <p:spPr/>
        <p:txBody>
          <a:bodyPr/>
          <a:lstStyle/>
          <a:p>
            <a:r>
              <a:rPr lang="en-US" dirty="0"/>
              <a:t>Variable renewables reaching high shares in many countries</a:t>
            </a:r>
          </a:p>
        </p:txBody>
      </p:sp>
      <p:sp>
        <p:nvSpPr>
          <p:cNvPr id="12" name="Content Placeholder 5">
            <a:extLst>
              <a:ext uri="{FF2B5EF4-FFF2-40B4-BE49-F238E27FC236}">
                <a16:creationId xmlns:a16="http://schemas.microsoft.com/office/drawing/2014/main" xmlns="" id="{4CB3E2BF-4D90-44D5-A62E-25BE422A53EE}"/>
              </a:ext>
            </a:extLst>
          </p:cNvPr>
          <p:cNvSpPr>
            <a:spLocks noGrp="1"/>
          </p:cNvSpPr>
          <p:nvPr>
            <p:ph sz="quarter" idx="14"/>
          </p:nvPr>
        </p:nvSpPr>
        <p:spPr>
          <a:xfrm>
            <a:off x="6767513" y="2784914"/>
            <a:ext cx="1800225" cy="1800225"/>
          </a:xfrm>
        </p:spPr>
        <p:txBody>
          <a:bodyPr/>
          <a:lstStyle/>
          <a:p>
            <a:r>
              <a:rPr lang="en-US" b="0" dirty="0"/>
              <a:t>At least four countries met </a:t>
            </a:r>
            <a:r>
              <a:rPr lang="en-US" dirty="0"/>
              <a:t>more than 30% </a:t>
            </a:r>
            <a:r>
              <a:rPr lang="en-US" b="0" dirty="0"/>
              <a:t>of their electricity generation from VRE in 2019 including </a:t>
            </a:r>
            <a:r>
              <a:rPr lang="en-US" dirty="0"/>
              <a:t>Denmark, Germany, Ireland and Uruguay.</a:t>
            </a:r>
          </a:p>
        </p:txBody>
      </p:sp>
      <p:sp>
        <p:nvSpPr>
          <p:cNvPr id="13" name="Textfeld 7">
            <a:extLst>
              <a:ext uri="{FF2B5EF4-FFF2-40B4-BE49-F238E27FC236}">
                <a16:creationId xmlns:a16="http://schemas.microsoft.com/office/drawing/2014/main" xmlns="" id="{F8D4A3D9-E676-4E59-93AF-1D9A18035C3C}"/>
              </a:ext>
            </a:extLst>
          </p:cNvPr>
          <p:cNvSpPr txBox="1"/>
          <p:nvPr/>
        </p:nvSpPr>
        <p:spPr>
          <a:xfrm>
            <a:off x="6767513" y="1778152"/>
            <a:ext cx="1889676" cy="736585"/>
          </a:xfrm>
          <a:prstGeom prst="rect">
            <a:avLst/>
          </a:prstGeom>
        </p:spPr>
        <p:txBody>
          <a:bodyPr wrap="square" lIns="0" tIns="0" rIns="0" bIns="0" rtlCol="0" anchor="t" anchorCtr="0">
            <a:noAutofit/>
          </a:bodyPr>
          <a:lstStyle/>
          <a:p>
            <a:pPr algn="l"/>
            <a:r>
              <a:rPr lang="de-DE" sz="1400" dirty="0">
                <a:latin typeface="+mj-lt"/>
              </a:rPr>
              <a:t>Share </a:t>
            </a:r>
            <a:r>
              <a:rPr lang="de-DE" sz="1400" dirty="0" err="1">
                <a:latin typeface="+mj-lt"/>
              </a:rPr>
              <a:t>of</a:t>
            </a:r>
            <a:r>
              <a:rPr lang="de-DE" sz="1400" dirty="0">
                <a:latin typeface="+mj-lt"/>
              </a:rPr>
              <a:t> </a:t>
            </a:r>
            <a:r>
              <a:rPr lang="de-DE" sz="1400" dirty="0" err="1">
                <a:latin typeface="+mj-lt"/>
              </a:rPr>
              <a:t>Electricity</a:t>
            </a:r>
            <a:r>
              <a:rPr lang="de-DE" sz="1400" dirty="0">
                <a:latin typeface="+mj-lt"/>
              </a:rPr>
              <a:t> Generation </a:t>
            </a:r>
            <a:r>
              <a:rPr lang="de-DE" sz="1400" dirty="0" err="1">
                <a:latin typeface="+mj-lt"/>
              </a:rPr>
              <a:t>from</a:t>
            </a:r>
            <a:r>
              <a:rPr lang="de-DE" sz="1400" dirty="0">
                <a:latin typeface="+mj-lt"/>
              </a:rPr>
              <a:t> Variable </a:t>
            </a:r>
            <a:r>
              <a:rPr lang="de-DE" sz="1400" dirty="0" err="1">
                <a:latin typeface="+mj-lt"/>
              </a:rPr>
              <a:t>Renewable</a:t>
            </a:r>
            <a:r>
              <a:rPr lang="de-DE" sz="1400" dirty="0">
                <a:latin typeface="+mj-lt"/>
              </a:rPr>
              <a:t> </a:t>
            </a:r>
            <a:r>
              <a:rPr lang="de-DE" sz="1400" dirty="0" err="1">
                <a:latin typeface="+mj-lt"/>
              </a:rPr>
              <a:t>Energy</a:t>
            </a:r>
            <a:r>
              <a:rPr lang="de-DE" sz="1400" dirty="0">
                <a:latin typeface="+mj-lt"/>
              </a:rPr>
              <a:t>, Top Countries, 2019</a:t>
            </a:r>
          </a:p>
        </p:txBody>
      </p:sp>
    </p:spTree>
    <p:extLst>
      <p:ext uri="{BB962C8B-B14F-4D97-AF65-F5344CB8AC3E}">
        <p14:creationId xmlns:p14="http://schemas.microsoft.com/office/powerpoint/2010/main" val="2086822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41D348D-B862-4022-9123-01B0C94C869C}"/>
              </a:ext>
            </a:extLst>
          </p:cNvPr>
          <p:cNvSpPr>
            <a:spLocks noGrp="1"/>
          </p:cNvSpPr>
          <p:nvPr>
            <p:ph type="dt" sz="half" idx="10"/>
          </p:nvPr>
        </p:nvSpPr>
        <p:spPr>
          <a:xfrm>
            <a:off x="576263" y="4789563"/>
            <a:ext cx="2057400" cy="274637"/>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E90D9B-0B7D-414D-A874-ECA4E9F8EFDC}" type="datetime1">
              <a:rPr lang="en-US" smtClean="0"/>
              <a:t>7/14/2020</a:t>
            </a:fld>
            <a:endParaRPr lang="de-DE" dirty="0"/>
          </a:p>
        </p:txBody>
      </p:sp>
      <p:sp>
        <p:nvSpPr>
          <p:cNvPr id="3" name="Slide Number Placeholder 2">
            <a:extLst>
              <a:ext uri="{FF2B5EF4-FFF2-40B4-BE49-F238E27FC236}">
                <a16:creationId xmlns:a16="http://schemas.microsoft.com/office/drawing/2014/main" xmlns="" id="{511582BB-0B9F-4CBC-8550-7C9FE6D0CAD6}"/>
              </a:ext>
            </a:extLst>
          </p:cNvPr>
          <p:cNvSpPr>
            <a:spLocks noGrp="1"/>
          </p:cNvSpPr>
          <p:nvPr>
            <p:ph type="sldNum" sz="quarter" idx="11"/>
          </p:nvPr>
        </p:nvSpPr>
        <p:spPr/>
        <p:txBody>
          <a:bodyPr/>
          <a:lstStyle/>
          <a:p>
            <a:fld id="{5BB9E904-9AEB-6C42-8A24-041048A80976}" type="slidenum">
              <a:rPr lang="de-DE" smtClean="0"/>
              <a:pPr/>
              <a:t>8</a:t>
            </a:fld>
            <a:endParaRPr lang="de-DE" dirty="0"/>
          </a:p>
        </p:txBody>
      </p:sp>
      <p:pic>
        <p:nvPicPr>
          <p:cNvPr id="9" name="Content Placeholder 8" descr="A picture containing screenshot&#10;&#10;Description automatically generated">
            <a:extLst>
              <a:ext uri="{FF2B5EF4-FFF2-40B4-BE49-F238E27FC236}">
                <a16:creationId xmlns:a16="http://schemas.microsoft.com/office/drawing/2014/main" xmlns="" id="{3A65BD8B-72D3-4A6C-A002-7952DC6BD7D4}"/>
              </a:ext>
            </a:extLst>
          </p:cNvPr>
          <p:cNvPicPr>
            <a:picLocks noGrp="1" noChangeAspect="1"/>
          </p:cNvPicPr>
          <p:nvPr>
            <p:ph sz="quarter" idx="12"/>
          </p:nvPr>
        </p:nvPicPr>
        <p:blipFill rotWithShape="1">
          <a:blip r:embed="rId3">
            <a:extLst>
              <a:ext uri="{28A0092B-C50C-407E-A947-70E740481C1C}">
                <a14:useLocalDpi xmlns:a14="http://schemas.microsoft.com/office/drawing/2010/main"/>
              </a:ext>
            </a:extLst>
          </a:blip>
          <a:srcRect t="10899" b="5190"/>
          <a:stretch/>
        </p:blipFill>
        <p:spPr>
          <a:xfrm>
            <a:off x="576264" y="1677385"/>
            <a:ext cx="6191250" cy="3112178"/>
          </a:xfrm>
        </p:spPr>
      </p:pic>
      <p:sp>
        <p:nvSpPr>
          <p:cNvPr id="6" name="Content Placeholder 5">
            <a:extLst>
              <a:ext uri="{FF2B5EF4-FFF2-40B4-BE49-F238E27FC236}">
                <a16:creationId xmlns:a16="http://schemas.microsoft.com/office/drawing/2014/main" xmlns="" id="{305759B0-66A6-4CCA-9AF9-54A3D1A49AF7}"/>
              </a:ext>
            </a:extLst>
          </p:cNvPr>
          <p:cNvSpPr>
            <a:spLocks noGrp="1"/>
          </p:cNvSpPr>
          <p:nvPr>
            <p:ph sz="quarter" idx="14"/>
          </p:nvPr>
        </p:nvSpPr>
        <p:spPr/>
        <p:txBody>
          <a:bodyPr/>
          <a:lstStyle/>
          <a:p>
            <a:r>
              <a:rPr lang="en-US" b="0" dirty="0"/>
              <a:t>For </a:t>
            </a:r>
            <a:r>
              <a:rPr lang="en-US" dirty="0"/>
              <a:t>the fifth year in a row</a:t>
            </a:r>
            <a:r>
              <a:rPr lang="en-US" b="0" dirty="0"/>
              <a:t>, net additions</a:t>
            </a:r>
            <a:br>
              <a:rPr lang="en-US" b="0" dirty="0"/>
            </a:br>
            <a:r>
              <a:rPr lang="en-US" b="0" dirty="0"/>
              <a:t>of renewable power generation capacity were higher than net installations of both fossil fuel and nuclear power capacity</a:t>
            </a:r>
            <a:br>
              <a:rPr lang="en-US" b="0" dirty="0"/>
            </a:br>
            <a:r>
              <a:rPr lang="en-US" b="0" dirty="0"/>
              <a:t>combined.</a:t>
            </a:r>
            <a:r>
              <a:rPr lang="en-US" dirty="0"/>
              <a:t> </a:t>
            </a:r>
            <a:endParaRPr lang="en-US" dirty="0">
              <a:solidFill>
                <a:srgbClr val="FF0000"/>
              </a:solidFill>
            </a:endParaRPr>
          </a:p>
        </p:txBody>
      </p:sp>
      <p:sp>
        <p:nvSpPr>
          <p:cNvPr id="7" name="Title 6">
            <a:extLst>
              <a:ext uri="{FF2B5EF4-FFF2-40B4-BE49-F238E27FC236}">
                <a16:creationId xmlns:a16="http://schemas.microsoft.com/office/drawing/2014/main" xmlns="" id="{EA3AC288-4B1E-429B-8BC9-8F0BCD876C84}"/>
              </a:ext>
            </a:extLst>
          </p:cNvPr>
          <p:cNvSpPr>
            <a:spLocks noGrp="1"/>
          </p:cNvSpPr>
          <p:nvPr>
            <p:ph type="title"/>
          </p:nvPr>
        </p:nvSpPr>
        <p:spPr/>
        <p:txBody>
          <a:bodyPr/>
          <a:lstStyle/>
          <a:p>
            <a:r>
              <a:rPr lang="en-US" dirty="0"/>
              <a:t>More renewable power added than fossil fuel and nuclear</a:t>
            </a:r>
          </a:p>
        </p:txBody>
      </p:sp>
      <p:sp>
        <p:nvSpPr>
          <p:cNvPr id="8" name="Textfeld 7">
            <a:extLst>
              <a:ext uri="{FF2B5EF4-FFF2-40B4-BE49-F238E27FC236}">
                <a16:creationId xmlns:a16="http://schemas.microsoft.com/office/drawing/2014/main" xmlns="" id="{6B1DF3C7-D623-4CEA-B641-7E9251F0E8AF}"/>
              </a:ext>
            </a:extLst>
          </p:cNvPr>
          <p:cNvSpPr txBox="1"/>
          <p:nvPr/>
        </p:nvSpPr>
        <p:spPr>
          <a:xfrm>
            <a:off x="6767513" y="1492250"/>
            <a:ext cx="1800224" cy="1091898"/>
          </a:xfrm>
          <a:prstGeom prst="rect">
            <a:avLst/>
          </a:prstGeom>
        </p:spPr>
        <p:txBody>
          <a:bodyPr wrap="square" lIns="0" tIns="0" rIns="0" bIns="0" rtlCol="0" anchor="t" anchorCtr="0">
            <a:noAutofit/>
          </a:bodyPr>
          <a:lstStyle/>
          <a:p>
            <a:r>
              <a:rPr lang="en-US" sz="1300" dirty="0"/>
              <a:t>Renewable and            Non-renewable Shares of Net Annual Additions in Power Generating Capacity, 2009-2019</a:t>
            </a:r>
            <a:endParaRPr lang="de-DE" sz="1300" dirty="0"/>
          </a:p>
        </p:txBody>
      </p:sp>
    </p:spTree>
    <p:extLst>
      <p:ext uri="{BB962C8B-B14F-4D97-AF65-F5344CB8AC3E}">
        <p14:creationId xmlns:p14="http://schemas.microsoft.com/office/powerpoint/2010/main" val="1915652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C1FB3A-62D5-4139-8121-6DC7292C5C31}"/>
              </a:ext>
            </a:extLst>
          </p:cNvPr>
          <p:cNvSpPr>
            <a:spLocks noGrp="1"/>
          </p:cNvSpPr>
          <p:nvPr>
            <p:ph type="dt" sz="half" idx="10"/>
          </p:nvPr>
        </p:nvSpPr>
        <p:spPr>
          <a:xfrm>
            <a:off x="576263" y="4789563"/>
            <a:ext cx="2057400" cy="274637"/>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B92D0-653B-4B05-ACDD-0481775E6C6C}" type="datetime1">
              <a:rPr lang="en-US" smtClean="0"/>
              <a:t>7/14/2020</a:t>
            </a:fld>
            <a:endParaRPr lang="de-DE" dirty="0"/>
          </a:p>
        </p:txBody>
      </p:sp>
      <p:sp>
        <p:nvSpPr>
          <p:cNvPr id="3" name="Slide Number Placeholder 2">
            <a:extLst>
              <a:ext uri="{FF2B5EF4-FFF2-40B4-BE49-F238E27FC236}">
                <a16:creationId xmlns:a16="http://schemas.microsoft.com/office/drawing/2014/main" xmlns="" id="{0E2A726B-2E17-4B27-9657-6CB691204D02}"/>
              </a:ext>
            </a:extLst>
          </p:cNvPr>
          <p:cNvSpPr>
            <a:spLocks noGrp="1"/>
          </p:cNvSpPr>
          <p:nvPr>
            <p:ph type="sldNum" sz="quarter" idx="11"/>
          </p:nvPr>
        </p:nvSpPr>
        <p:spPr/>
        <p:txBody>
          <a:bodyPr/>
          <a:lstStyle/>
          <a:p>
            <a:fld id="{5BB9E904-9AEB-6C42-8A24-041048A80976}" type="slidenum">
              <a:rPr lang="de-DE" smtClean="0"/>
              <a:pPr/>
              <a:t>9</a:t>
            </a:fld>
            <a:endParaRPr lang="de-DE" dirty="0"/>
          </a:p>
        </p:txBody>
      </p:sp>
      <p:pic>
        <p:nvPicPr>
          <p:cNvPr id="9" name="Content Placeholder 8" descr="A screenshot of a cell phone&#10;&#10;Description automatically generated">
            <a:extLst>
              <a:ext uri="{FF2B5EF4-FFF2-40B4-BE49-F238E27FC236}">
                <a16:creationId xmlns:a16="http://schemas.microsoft.com/office/drawing/2014/main" xmlns="" id="{76D263EB-576D-4308-8EDC-2F3973BF1644}"/>
              </a:ext>
            </a:extLst>
          </p:cNvPr>
          <p:cNvPicPr>
            <a:picLocks noGrp="1" noChangeAspect="1"/>
          </p:cNvPicPr>
          <p:nvPr>
            <p:ph sz="quarter" idx="12"/>
          </p:nvPr>
        </p:nvPicPr>
        <p:blipFill rotWithShape="1">
          <a:blip r:embed="rId3">
            <a:extLst>
              <a:ext uri="{28A0092B-C50C-407E-A947-70E740481C1C}">
                <a14:useLocalDpi xmlns:a14="http://schemas.microsoft.com/office/drawing/2010/main"/>
              </a:ext>
            </a:extLst>
          </a:blip>
          <a:srcRect/>
          <a:stretch/>
        </p:blipFill>
        <p:spPr>
          <a:xfrm>
            <a:off x="576263" y="1914524"/>
            <a:ext cx="6110288" cy="2740025"/>
          </a:xfrm>
        </p:spPr>
      </p:pic>
      <p:sp>
        <p:nvSpPr>
          <p:cNvPr id="6" name="Content Placeholder 5">
            <a:extLst>
              <a:ext uri="{FF2B5EF4-FFF2-40B4-BE49-F238E27FC236}">
                <a16:creationId xmlns:a16="http://schemas.microsoft.com/office/drawing/2014/main" xmlns="" id="{2EF61E43-233A-4296-8E8E-18C1B47C77F1}"/>
              </a:ext>
            </a:extLst>
          </p:cNvPr>
          <p:cNvSpPr>
            <a:spLocks noGrp="1"/>
          </p:cNvSpPr>
          <p:nvPr>
            <p:ph sz="quarter" idx="14"/>
          </p:nvPr>
        </p:nvSpPr>
        <p:spPr/>
        <p:txBody>
          <a:bodyPr/>
          <a:lstStyle/>
          <a:p>
            <a:r>
              <a:rPr lang="en-US" b="0" dirty="0"/>
              <a:t>The share of renewables in electricity generation is </a:t>
            </a:r>
            <a:r>
              <a:rPr lang="en-US" dirty="0"/>
              <a:t>rising in many countries around the world.</a:t>
            </a:r>
          </a:p>
        </p:txBody>
      </p:sp>
      <p:sp>
        <p:nvSpPr>
          <p:cNvPr id="7" name="Title 6">
            <a:extLst>
              <a:ext uri="{FF2B5EF4-FFF2-40B4-BE49-F238E27FC236}">
                <a16:creationId xmlns:a16="http://schemas.microsoft.com/office/drawing/2014/main" xmlns="" id="{CD20E871-5F87-4554-81C6-49BE1BE791A8}"/>
              </a:ext>
            </a:extLst>
          </p:cNvPr>
          <p:cNvSpPr>
            <a:spLocks noGrp="1"/>
          </p:cNvSpPr>
          <p:nvPr>
            <p:ph type="title"/>
          </p:nvPr>
        </p:nvSpPr>
        <p:spPr/>
        <p:txBody>
          <a:bodyPr/>
          <a:lstStyle/>
          <a:p>
            <a:r>
              <a:rPr lang="en-US" dirty="0"/>
              <a:t>more than 27% of global electricity is now renewable</a:t>
            </a:r>
          </a:p>
        </p:txBody>
      </p:sp>
      <p:sp>
        <p:nvSpPr>
          <p:cNvPr id="8" name="Textfeld 7">
            <a:extLst>
              <a:ext uri="{FF2B5EF4-FFF2-40B4-BE49-F238E27FC236}">
                <a16:creationId xmlns:a16="http://schemas.microsoft.com/office/drawing/2014/main" xmlns="" id="{E30F32F0-F668-4A87-8597-85209B519D03}"/>
              </a:ext>
            </a:extLst>
          </p:cNvPr>
          <p:cNvSpPr txBox="1"/>
          <p:nvPr/>
        </p:nvSpPr>
        <p:spPr>
          <a:xfrm>
            <a:off x="6767513" y="1492250"/>
            <a:ext cx="1800224" cy="1091898"/>
          </a:xfrm>
          <a:prstGeom prst="rect">
            <a:avLst/>
          </a:prstGeom>
        </p:spPr>
        <p:txBody>
          <a:bodyPr wrap="square" lIns="0" tIns="0" rIns="0" bIns="0" rtlCol="0" anchor="t" anchorCtr="0">
            <a:noAutofit/>
          </a:bodyPr>
          <a:lstStyle/>
          <a:p>
            <a:r>
              <a:rPr lang="en-US" sz="1300" dirty="0"/>
              <a:t>Estimated Renewable Energy Share of Global Electricity Production, End-2019</a:t>
            </a:r>
            <a:endParaRPr lang="de-DE" sz="1300" dirty="0"/>
          </a:p>
        </p:txBody>
      </p:sp>
      <p:pic>
        <p:nvPicPr>
          <p:cNvPr id="10" name="Content Placeholder 8" descr="A screenshot of a cell phone&#10;&#10;Description automatically generated">
            <a:extLst>
              <a:ext uri="{FF2B5EF4-FFF2-40B4-BE49-F238E27FC236}">
                <a16:creationId xmlns:a16="http://schemas.microsoft.com/office/drawing/2014/main" xmlns="" id="{C6AD0DFF-43CE-4E0B-B5C9-E3639A8F867C}"/>
              </a:ext>
            </a:extLst>
          </p:cNvPr>
          <p:cNvPicPr>
            <a:picLocks noChangeAspect="1"/>
          </p:cNvPicPr>
          <p:nvPr/>
        </p:nvPicPr>
        <p:blipFill rotWithShape="1">
          <a:blip r:embed="rId4">
            <a:extLst>
              <a:ext uri="{28A0092B-C50C-407E-A947-70E740481C1C}">
                <a14:useLocalDpi xmlns:a14="http://schemas.microsoft.com/office/drawing/2010/main"/>
              </a:ext>
            </a:extLst>
          </a:blip>
          <a:srcRect b="-10002"/>
          <a:stretch/>
        </p:blipFill>
        <p:spPr>
          <a:xfrm>
            <a:off x="595313" y="4542970"/>
            <a:ext cx="2757487" cy="231776"/>
          </a:xfrm>
          <a:prstGeom prst="rect">
            <a:avLst/>
          </a:prstGeom>
        </p:spPr>
      </p:pic>
    </p:spTree>
    <p:extLst>
      <p:ext uri="{BB962C8B-B14F-4D97-AF65-F5344CB8AC3E}">
        <p14:creationId xmlns:p14="http://schemas.microsoft.com/office/powerpoint/2010/main" val="1491708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pty Master">
  <a:themeElements>
    <a:clrScheme name="REN21">
      <a:dk1>
        <a:srgbClr val="000000"/>
      </a:dk1>
      <a:lt1>
        <a:srgbClr val="FFFFFF"/>
      </a:lt1>
      <a:dk2>
        <a:srgbClr val="44546A"/>
      </a:dk2>
      <a:lt2>
        <a:srgbClr val="E7E6E6"/>
      </a:lt2>
      <a:accent1>
        <a:srgbClr val="FAC0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Logo Master">
  <a:themeElements>
    <a:clrScheme name="REN21">
      <a:dk1>
        <a:srgbClr val="000000"/>
      </a:dk1>
      <a:lt1>
        <a:srgbClr val="FFFFFF"/>
      </a:lt1>
      <a:dk2>
        <a:srgbClr val="44546A"/>
      </a:dk2>
      <a:lt2>
        <a:srgbClr val="E7E6E6"/>
      </a:lt2>
      <a:accent1>
        <a:srgbClr val="FAC0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87E8"/>
        </a:solidFill>
        <a:ln>
          <a:noFill/>
        </a:ln>
      </a:spPr>
      <a:bodyPr rtlCol="0" anchor="t" anchorCtr="0"/>
      <a:lstStyle>
        <a:defPPr algn="ctr">
          <a:defRPr sz="900" i="1" dirty="0">
            <a:solidFill>
              <a:schemeClr val="tx1"/>
            </a:solidFill>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nchor="t" anchorCtr="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in Logo Master">
  <a:themeElements>
    <a:clrScheme name="REN21">
      <a:dk1>
        <a:srgbClr val="000000"/>
      </a:dk1>
      <a:lt1>
        <a:srgbClr val="FFFFFF"/>
      </a:lt1>
      <a:dk2>
        <a:srgbClr val="44546A"/>
      </a:dk2>
      <a:lt2>
        <a:srgbClr val="E7E6E6"/>
      </a:lt2>
      <a:accent1>
        <a:srgbClr val="FAC0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87E8"/>
        </a:solidFill>
        <a:ln>
          <a:noFill/>
        </a:ln>
      </a:spPr>
      <a:bodyPr rtlCol="0" anchor="t" anchorCtr="0"/>
      <a:lstStyle>
        <a:defPPr algn="ctr">
          <a:defRPr sz="900" i="1" dirty="0">
            <a:solidFill>
              <a:schemeClr val="tx1"/>
            </a:solidFill>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nchor="t" anchorCtr="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Main Logo Master">
  <a:themeElements>
    <a:clrScheme name="REN21">
      <a:dk1>
        <a:srgbClr val="000000"/>
      </a:dk1>
      <a:lt1>
        <a:srgbClr val="FFFFFF"/>
      </a:lt1>
      <a:dk2>
        <a:srgbClr val="44546A"/>
      </a:dk2>
      <a:lt2>
        <a:srgbClr val="E7E6E6"/>
      </a:lt2>
      <a:accent1>
        <a:srgbClr val="FAC0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87E8"/>
        </a:solidFill>
        <a:ln>
          <a:noFill/>
        </a:ln>
      </a:spPr>
      <a:bodyPr rtlCol="0" anchor="t" anchorCtr="0"/>
      <a:lstStyle>
        <a:defPPr algn="ctr">
          <a:defRPr sz="900" i="1" dirty="0">
            <a:solidFill>
              <a:schemeClr val="tx1"/>
            </a:solidFill>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nchor="t" anchorCtr="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5039</TotalTime>
  <Words>2723</Words>
  <Application>Microsoft Office PowerPoint</Application>
  <PresentationFormat>On-screen Show (16:9)</PresentationFormat>
  <Paragraphs>272</Paragraphs>
  <Slides>21</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21</vt:i4>
      </vt:variant>
    </vt:vector>
  </HeadingPairs>
  <TitlesOfParts>
    <vt:vector size="33" baseType="lpstr">
      <vt:lpstr>AppleMyungjo Regular</vt:lpstr>
      <vt:lpstr>Arial</vt:lpstr>
      <vt:lpstr>Calibri</vt:lpstr>
      <vt:lpstr>Calibri Light</vt:lpstr>
      <vt:lpstr>Slack-Lato</vt:lpstr>
      <vt:lpstr>Systemschrift</vt:lpstr>
      <vt:lpstr>Wingdings</vt:lpstr>
      <vt:lpstr>Empty Master</vt:lpstr>
      <vt:lpstr>Main Logo Master</vt:lpstr>
      <vt:lpstr>Custom Design</vt:lpstr>
      <vt:lpstr>1_Main Logo Master</vt:lpstr>
      <vt:lpstr>2_Main Logo Master</vt:lpstr>
      <vt:lpstr>PowerPoint Presentation</vt:lpstr>
      <vt:lpstr> REN21 is an international policy network dedicated to building a sustainable renewable energy future </vt:lpstr>
      <vt:lpstr>PowerPoint Presentation</vt:lpstr>
      <vt:lpstr>Renewables 2020 global status report</vt:lpstr>
      <vt:lpstr>a record 200 gigawatts of renewable power added in 2019</vt:lpstr>
      <vt:lpstr>Solar pv and wind power are spreading around the world</vt:lpstr>
      <vt:lpstr>Variable renewables reaching high shares in many countries</vt:lpstr>
      <vt:lpstr>More renewable power added than fossil fuel and nuclear</vt:lpstr>
      <vt:lpstr>more than 27% of global electricity is now renewable</vt:lpstr>
      <vt:lpstr>Investment in renewableS has barely grown</vt:lpstr>
      <vt:lpstr>renewable power Costs keep falling</vt:lpstr>
      <vt:lpstr>only moderate change in renewable share of energy demand</vt:lpstr>
      <vt:lpstr>more than 80% of our energy for heating, cooling, transport</vt:lpstr>
      <vt:lpstr>renewables still meet low share of thermal energy needs</vt:lpstr>
      <vt:lpstr>renewables were fastest growing energy source in buildings</vt:lpstr>
      <vt:lpstr>Renewable heat is gradually growing in buildings</vt:lpstr>
      <vt:lpstr>The share of renewables in transport has not changed</vt:lpstr>
      <vt:lpstr>Electric car stock increased 40% in 2019</vt:lpstr>
      <vt:lpstr>Power sector continues to receive most policy attention</vt:lpstr>
      <vt:lpstr>renewables are growing fast... but not fast enough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David Weeks</dc:creator>
  <cp:lastModifiedBy>Arthouros Zervos</cp:lastModifiedBy>
  <cp:revision>597</cp:revision>
  <cp:lastPrinted>2020-06-15T21:20:53Z</cp:lastPrinted>
  <dcterms:created xsi:type="dcterms:W3CDTF">2019-09-24T09:10:43Z</dcterms:created>
  <dcterms:modified xsi:type="dcterms:W3CDTF">2020-07-14T12:15:47Z</dcterms:modified>
</cp:coreProperties>
</file>